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6" r:id="rId3"/>
    <p:sldId id="262" r:id="rId4"/>
    <p:sldId id="263" r:id="rId5"/>
    <p:sldId id="264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291CD90C-11CD-8549-92DF-2C383CDDAB3A}"/>
    <pc:docChg chg="addSld delSld modSld sldOrd modMainMaster">
      <pc:chgData name="Niloofar Hosseini" userId="eb3e3110-2622-43cd-88f0-a4c46bd91734" providerId="ADAL" clId="{291CD90C-11CD-8549-92DF-2C383CDDAB3A}" dt="2024-06-17T11:16:58.028" v="363" actId="20578"/>
      <pc:docMkLst>
        <pc:docMk/>
      </pc:docMkLst>
      <pc:sldChg chg="addSp delSp modSp mod setBg">
        <pc:chgData name="Niloofar Hosseini" userId="eb3e3110-2622-43cd-88f0-a4c46bd91734" providerId="ADAL" clId="{291CD90C-11CD-8549-92DF-2C383CDDAB3A}" dt="2024-06-17T11:15:18.393" v="176"/>
        <pc:sldMkLst>
          <pc:docMk/>
          <pc:sldMk cId="3778677153" sldId="256"/>
        </pc:sldMkLst>
        <pc:spChg chg="add del mod">
          <ac:chgData name="Niloofar Hosseini" userId="eb3e3110-2622-43cd-88f0-a4c46bd91734" providerId="ADAL" clId="{291CD90C-11CD-8549-92DF-2C383CDDAB3A}" dt="2024-06-17T11:15:18.393" v="176"/>
          <ac:spMkLst>
            <pc:docMk/>
            <pc:sldMk cId="3778677153" sldId="256"/>
            <ac:spMk id="2" creationId="{528AC5A0-E6A0-830C-ADDB-D0A2A3643111}"/>
          </ac:spMkLst>
        </pc:spChg>
        <pc:spChg chg="mod">
          <ac:chgData name="Niloofar Hosseini" userId="eb3e3110-2622-43cd-88f0-a4c46bd91734" providerId="ADAL" clId="{291CD90C-11CD-8549-92DF-2C383CDDAB3A}" dt="2024-06-17T11:15:15.061" v="174" actId="403"/>
          <ac:spMkLst>
            <pc:docMk/>
            <pc:sldMk cId="3778677153" sldId="256"/>
            <ac:spMk id="4" creationId="{93A44CA6-F244-4EEB-99E4-CA2F1FE7FA23}"/>
          </ac:spMkLst>
        </pc:spChg>
      </pc:sldChg>
      <pc:sldChg chg="del">
        <pc:chgData name="Niloofar Hosseini" userId="eb3e3110-2622-43cd-88f0-a4c46bd91734" providerId="ADAL" clId="{291CD90C-11CD-8549-92DF-2C383CDDAB3A}" dt="2024-06-17T11:15:18.480" v="177" actId="2696"/>
        <pc:sldMkLst>
          <pc:docMk/>
          <pc:sldMk cId="1039881574" sldId="257"/>
        </pc:sldMkLst>
      </pc:sldChg>
      <pc:sldChg chg="del">
        <pc:chgData name="Niloofar Hosseini" userId="eb3e3110-2622-43cd-88f0-a4c46bd91734" providerId="ADAL" clId="{291CD90C-11CD-8549-92DF-2C383CDDAB3A}" dt="2024-06-17T11:15:18.670" v="178" actId="2696"/>
        <pc:sldMkLst>
          <pc:docMk/>
          <pc:sldMk cId="2740948009" sldId="258"/>
        </pc:sldMkLst>
      </pc:sldChg>
      <pc:sldChg chg="del">
        <pc:chgData name="Niloofar Hosseini" userId="eb3e3110-2622-43cd-88f0-a4c46bd91734" providerId="ADAL" clId="{291CD90C-11CD-8549-92DF-2C383CDDAB3A}" dt="2024-06-17T11:15:19.353" v="179" actId="2696"/>
        <pc:sldMkLst>
          <pc:docMk/>
          <pc:sldMk cId="741952909" sldId="259"/>
        </pc:sldMkLst>
      </pc:sldChg>
      <pc:sldChg chg="setBg">
        <pc:chgData name="Niloofar Hosseini" userId="eb3e3110-2622-43cd-88f0-a4c46bd91734" providerId="ADAL" clId="{291CD90C-11CD-8549-92DF-2C383CDDAB3A}" dt="2024-06-17T11:13:33.273" v="6"/>
        <pc:sldMkLst>
          <pc:docMk/>
          <pc:sldMk cId="251389680" sldId="260"/>
        </pc:sldMkLst>
      </pc:sldChg>
      <pc:sldChg chg="setBg">
        <pc:chgData name="Niloofar Hosseini" userId="eb3e3110-2622-43cd-88f0-a4c46bd91734" providerId="ADAL" clId="{291CD90C-11CD-8549-92DF-2C383CDDAB3A}" dt="2024-06-17T11:13:29.583" v="4"/>
        <pc:sldMkLst>
          <pc:docMk/>
          <pc:sldMk cId="3044287009" sldId="261"/>
        </pc:sldMkLst>
      </pc:sldChg>
      <pc:sldChg chg="modSp add mod">
        <pc:chgData name="Niloofar Hosseini" userId="eb3e3110-2622-43cd-88f0-a4c46bd91734" providerId="ADAL" clId="{291CD90C-11CD-8549-92DF-2C383CDDAB3A}" dt="2024-06-17T11:16:18.918" v="281" actId="20577"/>
        <pc:sldMkLst>
          <pc:docMk/>
          <pc:sldMk cId="1734845066" sldId="262"/>
        </pc:sldMkLst>
        <pc:spChg chg="mod">
          <ac:chgData name="Niloofar Hosseini" userId="eb3e3110-2622-43cd-88f0-a4c46bd91734" providerId="ADAL" clId="{291CD90C-11CD-8549-92DF-2C383CDDAB3A}" dt="2024-06-17T11:16:18.918" v="281" actId="20577"/>
          <ac:spMkLst>
            <pc:docMk/>
            <pc:sldMk cId="1734845066" sldId="262"/>
            <ac:spMk id="4" creationId="{93A44CA6-F244-4EEB-99E4-CA2F1FE7FA23}"/>
          </ac:spMkLst>
        </pc:spChg>
      </pc:sldChg>
      <pc:sldChg chg="modSp add mod ord">
        <pc:chgData name="Niloofar Hosseini" userId="eb3e3110-2622-43cd-88f0-a4c46bd91734" providerId="ADAL" clId="{291CD90C-11CD-8549-92DF-2C383CDDAB3A}" dt="2024-06-17T11:16:46.582" v="361" actId="20577"/>
        <pc:sldMkLst>
          <pc:docMk/>
          <pc:sldMk cId="2199769421" sldId="263"/>
        </pc:sldMkLst>
        <pc:spChg chg="mod">
          <ac:chgData name="Niloofar Hosseini" userId="eb3e3110-2622-43cd-88f0-a4c46bd91734" providerId="ADAL" clId="{291CD90C-11CD-8549-92DF-2C383CDDAB3A}" dt="2024-06-17T11:16:46.582" v="361" actId="20577"/>
          <ac:spMkLst>
            <pc:docMk/>
            <pc:sldMk cId="2199769421" sldId="263"/>
            <ac:spMk id="4" creationId="{93A44CA6-F244-4EEB-99E4-CA2F1FE7FA23}"/>
          </ac:spMkLst>
        </pc:spChg>
      </pc:sldChg>
      <pc:sldChg chg="add ord">
        <pc:chgData name="Niloofar Hosseini" userId="eb3e3110-2622-43cd-88f0-a4c46bd91734" providerId="ADAL" clId="{291CD90C-11CD-8549-92DF-2C383CDDAB3A}" dt="2024-06-17T11:16:58.028" v="363" actId="20578"/>
        <pc:sldMkLst>
          <pc:docMk/>
          <pc:sldMk cId="3459437012" sldId="264"/>
        </pc:sldMkLst>
      </pc:sldChg>
      <pc:sldMasterChg chg="setBg modSldLayout">
        <pc:chgData name="Niloofar Hosseini" userId="eb3e3110-2622-43cd-88f0-a4c46bd91734" providerId="ADAL" clId="{291CD90C-11CD-8549-92DF-2C383CDDAB3A}" dt="2024-06-17T11:13:23.903" v="2"/>
        <pc:sldMasterMkLst>
          <pc:docMk/>
          <pc:sldMasterMk cId="1227621234" sldId="2147483648"/>
        </pc:sldMasterMkLst>
        <pc:sldLayoutChg chg="setBg">
          <pc:chgData name="Niloofar Hosseini" userId="eb3e3110-2622-43cd-88f0-a4c46bd91734" providerId="ADAL" clId="{291CD90C-11CD-8549-92DF-2C383CDDAB3A}" dt="2024-06-17T11:13:23.903" v="2"/>
          <pc:sldLayoutMkLst>
            <pc:docMk/>
            <pc:sldMasterMk cId="1227621234" sldId="2147483648"/>
            <pc:sldLayoutMk cId="336921258" sldId="2147483649"/>
          </pc:sldLayoutMkLst>
        </pc:sldLayoutChg>
        <pc:sldLayoutChg chg="setBg">
          <pc:chgData name="Niloofar Hosseini" userId="eb3e3110-2622-43cd-88f0-a4c46bd91734" providerId="ADAL" clId="{291CD90C-11CD-8549-92DF-2C383CDDAB3A}" dt="2024-06-17T11:13:23.903" v="2"/>
          <pc:sldLayoutMkLst>
            <pc:docMk/>
            <pc:sldMasterMk cId="1227621234" sldId="2147483648"/>
            <pc:sldLayoutMk cId="62468626" sldId="2147483650"/>
          </pc:sldLayoutMkLst>
        </pc:sldLayoutChg>
        <pc:sldLayoutChg chg="setBg">
          <pc:chgData name="Niloofar Hosseini" userId="eb3e3110-2622-43cd-88f0-a4c46bd91734" providerId="ADAL" clId="{291CD90C-11CD-8549-92DF-2C383CDDAB3A}" dt="2024-06-17T11:13:23.903" v="2"/>
          <pc:sldLayoutMkLst>
            <pc:docMk/>
            <pc:sldMasterMk cId="1227621234" sldId="2147483648"/>
            <pc:sldLayoutMk cId="3936965776" sldId="2147483651"/>
          </pc:sldLayoutMkLst>
        </pc:sldLayoutChg>
        <pc:sldLayoutChg chg="setBg">
          <pc:chgData name="Niloofar Hosseini" userId="eb3e3110-2622-43cd-88f0-a4c46bd91734" providerId="ADAL" clId="{291CD90C-11CD-8549-92DF-2C383CDDAB3A}" dt="2024-06-17T11:13:23.903" v="2"/>
          <pc:sldLayoutMkLst>
            <pc:docMk/>
            <pc:sldMasterMk cId="1227621234" sldId="2147483648"/>
            <pc:sldLayoutMk cId="3493631621" sldId="2147483652"/>
          </pc:sldLayoutMkLst>
        </pc:sldLayoutChg>
        <pc:sldLayoutChg chg="setBg">
          <pc:chgData name="Niloofar Hosseini" userId="eb3e3110-2622-43cd-88f0-a4c46bd91734" providerId="ADAL" clId="{291CD90C-11CD-8549-92DF-2C383CDDAB3A}" dt="2024-06-17T11:13:23.903" v="2"/>
          <pc:sldLayoutMkLst>
            <pc:docMk/>
            <pc:sldMasterMk cId="1227621234" sldId="2147483648"/>
            <pc:sldLayoutMk cId="469557478" sldId="2147483653"/>
          </pc:sldLayoutMkLst>
        </pc:sldLayoutChg>
        <pc:sldLayoutChg chg="setBg">
          <pc:chgData name="Niloofar Hosseini" userId="eb3e3110-2622-43cd-88f0-a4c46bd91734" providerId="ADAL" clId="{291CD90C-11CD-8549-92DF-2C383CDDAB3A}" dt="2024-06-17T11:13:23.903" v="2"/>
          <pc:sldLayoutMkLst>
            <pc:docMk/>
            <pc:sldMasterMk cId="1227621234" sldId="2147483648"/>
            <pc:sldLayoutMk cId="4133848547" sldId="2147483654"/>
          </pc:sldLayoutMkLst>
        </pc:sldLayoutChg>
        <pc:sldLayoutChg chg="setBg">
          <pc:chgData name="Niloofar Hosseini" userId="eb3e3110-2622-43cd-88f0-a4c46bd91734" providerId="ADAL" clId="{291CD90C-11CD-8549-92DF-2C383CDDAB3A}" dt="2024-06-17T11:13:23.903" v="2"/>
          <pc:sldLayoutMkLst>
            <pc:docMk/>
            <pc:sldMasterMk cId="1227621234" sldId="2147483648"/>
            <pc:sldLayoutMk cId="868798702" sldId="2147483655"/>
          </pc:sldLayoutMkLst>
        </pc:sldLayoutChg>
        <pc:sldLayoutChg chg="setBg">
          <pc:chgData name="Niloofar Hosseini" userId="eb3e3110-2622-43cd-88f0-a4c46bd91734" providerId="ADAL" clId="{291CD90C-11CD-8549-92DF-2C383CDDAB3A}" dt="2024-06-17T11:13:23.903" v="2"/>
          <pc:sldLayoutMkLst>
            <pc:docMk/>
            <pc:sldMasterMk cId="1227621234" sldId="2147483648"/>
            <pc:sldLayoutMk cId="861821806" sldId="2147483656"/>
          </pc:sldLayoutMkLst>
        </pc:sldLayoutChg>
        <pc:sldLayoutChg chg="setBg">
          <pc:chgData name="Niloofar Hosseini" userId="eb3e3110-2622-43cd-88f0-a4c46bd91734" providerId="ADAL" clId="{291CD90C-11CD-8549-92DF-2C383CDDAB3A}" dt="2024-06-17T11:13:23.903" v="2"/>
          <pc:sldLayoutMkLst>
            <pc:docMk/>
            <pc:sldMasterMk cId="1227621234" sldId="2147483648"/>
            <pc:sldLayoutMk cId="2750365435" sldId="2147483657"/>
          </pc:sldLayoutMkLst>
        </pc:sldLayoutChg>
        <pc:sldLayoutChg chg="setBg">
          <pc:chgData name="Niloofar Hosseini" userId="eb3e3110-2622-43cd-88f0-a4c46bd91734" providerId="ADAL" clId="{291CD90C-11CD-8549-92DF-2C383CDDAB3A}" dt="2024-06-17T11:13:23.903" v="2"/>
          <pc:sldLayoutMkLst>
            <pc:docMk/>
            <pc:sldMasterMk cId="1227621234" sldId="2147483648"/>
            <pc:sldLayoutMk cId="2064639717" sldId="2147483658"/>
          </pc:sldLayoutMkLst>
        </pc:sldLayoutChg>
        <pc:sldLayoutChg chg="setBg">
          <pc:chgData name="Niloofar Hosseini" userId="eb3e3110-2622-43cd-88f0-a4c46bd91734" providerId="ADAL" clId="{291CD90C-11CD-8549-92DF-2C383CDDAB3A}" dt="2024-06-17T11:13:23.903" v="2"/>
          <pc:sldLayoutMkLst>
            <pc:docMk/>
            <pc:sldMasterMk cId="1227621234" sldId="2147483648"/>
            <pc:sldLayoutMk cId="1295431976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CDBE3-8090-4E47-9FCB-878BF3F4B0C4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F0C72-40B8-4D9B-878A-11B02D4102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6384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CDBE3-8090-4E47-9FCB-878BF3F4B0C4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F0C72-40B8-4D9B-878A-11B02D4102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5242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CDBE3-8090-4E47-9FCB-878BF3F4B0C4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F0C72-40B8-4D9B-878A-11B02D4102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4969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CDBE3-8090-4E47-9FCB-878BF3F4B0C4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F0C72-40B8-4D9B-878A-11B02D4102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1307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CDBE3-8090-4E47-9FCB-878BF3F4B0C4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F0C72-40B8-4D9B-878A-11B02D4102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0425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CDBE3-8090-4E47-9FCB-878BF3F4B0C4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F0C72-40B8-4D9B-878A-11B02D4102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9416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CDBE3-8090-4E47-9FCB-878BF3F4B0C4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F0C72-40B8-4D9B-878A-11B02D4102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0132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CDBE3-8090-4E47-9FCB-878BF3F4B0C4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F0C72-40B8-4D9B-878A-11B02D4102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7795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CDBE3-8090-4E47-9FCB-878BF3F4B0C4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F0C72-40B8-4D9B-878A-11B02D4102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021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CDBE3-8090-4E47-9FCB-878BF3F4B0C4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F0C72-40B8-4D9B-878A-11B02D4102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7694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CDBE3-8090-4E47-9FCB-878BF3F4B0C4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F0C72-40B8-4D9B-878A-11B02D4102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3133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CDBE3-8090-4E47-9FCB-878BF3F4B0C4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AF0C72-40B8-4D9B-878A-11B02D4102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50071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44287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3A44CA6-F244-4EEB-99E4-CA2F1FE7FA23}"/>
              </a:ext>
            </a:extLst>
          </p:cNvPr>
          <p:cNvSpPr/>
          <p:nvPr/>
        </p:nvSpPr>
        <p:spPr>
          <a:xfrm>
            <a:off x="1" y="0"/>
            <a:ext cx="12192000" cy="727211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marL="0" algn="ctr" defTabSz="914400" rtl="0" eaLnBrk="1" latinLnBrk="0" hangingPunct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marL="0" algn="ctr" defTabSz="914400" rtl="1" eaLnBrk="1" latinLnBrk="0" hangingPunct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آب را شراب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کرده‌ای</a:t>
            </a: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کور را بینا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کرده‌ای</a:t>
            </a:r>
            <a:endParaRPr lang="fa-IR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marL="0" algn="ctr" defTabSz="914400" rtl="1" eaLnBrk="1" latinLnBrk="0" hangingPunct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 بی همتایی ، بی همتا</a:t>
            </a:r>
          </a:p>
          <a:p>
            <a:pPr marL="0" algn="ctr" defTabSz="914400" rtl="1" eaLnBrk="1" latinLnBrk="0" hangingPunct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تاریکی تابیدی از خاکستر برخاستیم</a:t>
            </a:r>
          </a:p>
          <a:p>
            <a:pPr marL="0" algn="ctr" defTabSz="914400" rtl="1" eaLnBrk="1" latinLnBrk="0" hangingPunct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 بی همتایی ، بی همتا</a:t>
            </a:r>
          </a:p>
          <a:p>
            <a:pPr marL="0" algn="ctr" defTabSz="914400" rtl="0" eaLnBrk="1" latinLnBrk="0" hangingPunct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marL="0" algn="ctr" defTabSz="914400" rtl="0" eaLnBrk="1" latinLnBrk="0" hangingPunct="1">
              <a:lnSpc>
                <a:spcPct val="150000"/>
              </a:lnSpc>
            </a:pPr>
            <a:endParaRPr lang="en-GB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78677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3A44CA6-F244-4EEB-99E4-CA2F1FE7FA23}"/>
              </a:ext>
            </a:extLst>
          </p:cNvPr>
          <p:cNvSpPr/>
          <p:nvPr/>
        </p:nvSpPr>
        <p:spPr>
          <a:xfrm>
            <a:off x="1" y="0"/>
            <a:ext cx="12192000" cy="699512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marL="0" algn="ctr" defTabSz="914400" rtl="1" eaLnBrk="1" latinLnBrk="0" hangingPunct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marL="0" algn="ctr" defTabSz="914400" rtl="1" eaLnBrk="1" latinLnBrk="0" hangingPunct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 عظیمتر خدا قویتر</a:t>
            </a:r>
          </a:p>
          <a:p>
            <a:pPr marL="0" algn="ctr" defTabSz="914400" rtl="1" eaLnBrk="1" latinLnBrk="0" hangingPunct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خدایم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برتر از هر قدرتی</a:t>
            </a:r>
          </a:p>
          <a:p>
            <a:pPr marL="0" algn="ctr" defTabSz="914400" rtl="1" eaLnBrk="1" latinLnBrk="0" hangingPunct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شفادهنده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قادر مهیب خدا ، خدا</a:t>
            </a:r>
          </a:p>
          <a:p>
            <a:pPr marL="0" algn="ctr" defTabSz="914400" rtl="1" eaLnBrk="1" latinLnBrk="0" hangingPunct="1">
              <a:lnSpc>
                <a:spcPct val="15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marL="0" algn="ctr" defTabSz="914400" rtl="1" eaLnBrk="1" latinLnBrk="0" hangingPunct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marL="0" algn="ctr" defTabSz="914400" rtl="1" eaLnBrk="1" latinLnBrk="0" hangingPunct="1">
              <a:lnSpc>
                <a:spcPct val="150000"/>
              </a:lnSpc>
            </a:pPr>
            <a:endParaRPr lang="en-GB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34845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3A44CA6-F244-4EEB-99E4-CA2F1FE7FA23}"/>
              </a:ext>
            </a:extLst>
          </p:cNvPr>
          <p:cNvSpPr/>
          <p:nvPr/>
        </p:nvSpPr>
        <p:spPr>
          <a:xfrm>
            <a:off x="1" y="0"/>
            <a:ext cx="12192000" cy="708745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marL="0" algn="ctr" defTabSz="914400" rtl="0" eaLnBrk="1" latinLnBrk="0" hangingPunct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marL="0" algn="ctr" defTabSz="914400" rtl="1" eaLnBrk="1" latinLnBrk="0" hangingPunct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پس اگر خدا با ماست</a:t>
            </a:r>
          </a:p>
          <a:p>
            <a:pPr marL="0" algn="ctr" defTabSz="914400" rtl="1" eaLnBrk="1" latinLnBrk="0" hangingPunct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که ایستد بر ضد ما</a:t>
            </a:r>
          </a:p>
          <a:p>
            <a:pPr marL="0" algn="ctr" defTabSz="914400" rtl="1" eaLnBrk="1" latinLnBrk="0" hangingPunct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پس اگر خدا با ماست</a:t>
            </a:r>
          </a:p>
          <a:p>
            <a:pPr marL="0" algn="ctr" defTabSz="914400" rtl="1" eaLnBrk="1" latinLnBrk="0" hangingPunct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که ایستد ضد ما</a:t>
            </a:r>
          </a:p>
          <a:p>
            <a:pPr marL="0" algn="ctr" defTabSz="914400" rtl="0" eaLnBrk="1" latinLnBrk="0" hangingPunct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marL="0" algn="ctr" defTabSz="914400" rtl="0" eaLnBrk="1" latinLnBrk="0" hangingPunct="1">
              <a:lnSpc>
                <a:spcPct val="150000"/>
              </a:lnSpc>
            </a:pPr>
            <a:endParaRPr lang="en-GB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99769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3A44CA6-F244-4EEB-99E4-CA2F1FE7FA23}"/>
              </a:ext>
            </a:extLst>
          </p:cNvPr>
          <p:cNvSpPr/>
          <p:nvPr/>
        </p:nvSpPr>
        <p:spPr>
          <a:xfrm>
            <a:off x="1" y="0"/>
            <a:ext cx="12192000" cy="699512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marL="0" algn="ctr" defTabSz="914400" rtl="1" eaLnBrk="1" latinLnBrk="0" hangingPunct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marL="0" algn="ctr" defTabSz="914400" rtl="1" eaLnBrk="1" latinLnBrk="0" hangingPunct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 عظیمتر خدا قویتر</a:t>
            </a:r>
          </a:p>
          <a:p>
            <a:pPr marL="0" algn="ctr" defTabSz="914400" rtl="1" eaLnBrk="1" latinLnBrk="0" hangingPunct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خدایم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برتر از هر قدرتی</a:t>
            </a:r>
          </a:p>
          <a:p>
            <a:pPr marL="0" algn="ctr" defTabSz="914400" rtl="1" eaLnBrk="1" latinLnBrk="0" hangingPunct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شفادهنده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قادر مهیب خدا ، خدا</a:t>
            </a:r>
          </a:p>
          <a:p>
            <a:pPr marL="0" algn="ctr" defTabSz="914400" rtl="1" eaLnBrk="1" latinLnBrk="0" hangingPunct="1">
              <a:lnSpc>
                <a:spcPct val="15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marL="0" algn="ctr" defTabSz="914400" rtl="1" eaLnBrk="1" latinLnBrk="0" hangingPunct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marL="0" algn="ctr" defTabSz="914400" rtl="1" eaLnBrk="1" latinLnBrk="0" hangingPunct="1">
              <a:lnSpc>
                <a:spcPct val="150000"/>
              </a:lnSpc>
            </a:pPr>
            <a:endParaRPr lang="en-GB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594370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896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83</Words>
  <Application>Microsoft Office PowerPoint</Application>
  <PresentationFormat>Widescreen</PresentationFormat>
  <Paragraphs>20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2</cp:revision>
  <dcterms:created xsi:type="dcterms:W3CDTF">2020-09-07T14:25:21Z</dcterms:created>
  <dcterms:modified xsi:type="dcterms:W3CDTF">2025-04-22T14:55:13Z</dcterms:modified>
</cp:coreProperties>
</file>