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63" r:id="rId5"/>
    <p:sldId id="259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9585114B-3CB5-C049-83E8-76B54356E8AE}"/>
    <pc:docChg chg="undo custSel addSld delSld modSld sldOrd modMainMaster">
      <pc:chgData name="Niloofar Hosseini" userId="eb3e3110-2622-43cd-88f0-a4c46bd91734" providerId="ADAL" clId="{9585114B-3CB5-C049-83E8-76B54356E8AE}" dt="2024-05-21T15:59:37.089" v="237" actId="403"/>
      <pc:docMkLst>
        <pc:docMk/>
      </pc:docMkLst>
      <pc:sldChg chg="addSp delSp modSp mod setBg">
        <pc:chgData name="Niloofar Hosseini" userId="eb3e3110-2622-43cd-88f0-a4c46bd91734" providerId="ADAL" clId="{9585114B-3CB5-C049-83E8-76B54356E8AE}" dt="2024-05-21T15:56:43.534" v="129" actId="255"/>
        <pc:sldMkLst>
          <pc:docMk/>
          <pc:sldMk cId="237855959" sldId="256"/>
        </pc:sldMkLst>
        <pc:spChg chg="add del mod">
          <ac:chgData name="Niloofar Hosseini" userId="eb3e3110-2622-43cd-88f0-a4c46bd91734" providerId="ADAL" clId="{9585114B-3CB5-C049-83E8-76B54356E8AE}" dt="2024-05-21T15:56:12.621" v="120"/>
          <ac:spMkLst>
            <pc:docMk/>
            <pc:sldMk cId="237855959" sldId="256"/>
            <ac:spMk id="2" creationId="{34047A6B-8AA6-F97F-2B52-6AB890BAE529}"/>
          </ac:spMkLst>
        </pc:spChg>
        <pc:spChg chg="mod">
          <ac:chgData name="Niloofar Hosseini" userId="eb3e3110-2622-43cd-88f0-a4c46bd91734" providerId="ADAL" clId="{9585114B-3CB5-C049-83E8-76B54356E8AE}" dt="2024-05-21T15:56:43.534" v="129" actId="255"/>
          <ac:spMkLst>
            <pc:docMk/>
            <pc:sldMk cId="237855959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9585114B-3CB5-C049-83E8-76B54356E8AE}" dt="2024-05-21T15:58:05.464" v="210" actId="20577"/>
        <pc:sldMkLst>
          <pc:docMk/>
          <pc:sldMk cId="605427944" sldId="257"/>
        </pc:sldMkLst>
        <pc:spChg chg="mod">
          <ac:chgData name="Niloofar Hosseini" userId="eb3e3110-2622-43cd-88f0-a4c46bd91734" providerId="ADAL" clId="{9585114B-3CB5-C049-83E8-76B54356E8AE}" dt="2024-05-21T15:58:05.464" v="210" actId="20577"/>
          <ac:spMkLst>
            <pc:docMk/>
            <pc:sldMk cId="605427944" sldId="257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9585114B-3CB5-C049-83E8-76B54356E8AE}" dt="2024-05-21T15:58:46.429" v="214" actId="2696"/>
        <pc:sldMkLst>
          <pc:docMk/>
          <pc:sldMk cId="3502220414" sldId="258"/>
        </pc:sldMkLst>
      </pc:sldChg>
      <pc:sldChg chg="modSp mod">
        <pc:chgData name="Niloofar Hosseini" userId="eb3e3110-2622-43cd-88f0-a4c46bd91734" providerId="ADAL" clId="{9585114B-3CB5-C049-83E8-76B54356E8AE}" dt="2024-05-21T15:59:37.089" v="237" actId="403"/>
        <pc:sldMkLst>
          <pc:docMk/>
          <pc:sldMk cId="2413362835" sldId="259"/>
        </pc:sldMkLst>
        <pc:spChg chg="mod">
          <ac:chgData name="Niloofar Hosseini" userId="eb3e3110-2622-43cd-88f0-a4c46bd91734" providerId="ADAL" clId="{9585114B-3CB5-C049-83E8-76B54356E8AE}" dt="2024-05-21T15:59:37.089" v="237" actId="403"/>
          <ac:spMkLst>
            <pc:docMk/>
            <pc:sldMk cId="2413362835" sldId="259"/>
            <ac:spMk id="4" creationId="{00000000-0000-0000-0000-000000000000}"/>
          </ac:spMkLst>
        </pc:spChg>
      </pc:sldChg>
      <pc:sldChg chg="del setBg">
        <pc:chgData name="Niloofar Hosseini" userId="eb3e3110-2622-43cd-88f0-a4c46bd91734" providerId="ADAL" clId="{9585114B-3CB5-C049-83E8-76B54356E8AE}" dt="2024-05-21T15:56:35.494" v="128" actId="2696"/>
        <pc:sldMkLst>
          <pc:docMk/>
          <pc:sldMk cId="1247126775" sldId="260"/>
        </pc:sldMkLst>
      </pc:sldChg>
      <pc:sldChg chg="setBg">
        <pc:chgData name="Niloofar Hosseini" userId="eb3e3110-2622-43cd-88f0-a4c46bd91734" providerId="ADAL" clId="{9585114B-3CB5-C049-83E8-76B54356E8AE}" dt="2024-05-21T15:56:31.762" v="125"/>
        <pc:sldMkLst>
          <pc:docMk/>
          <pc:sldMk cId="3163823804" sldId="261"/>
        </pc:sldMkLst>
      </pc:sldChg>
      <pc:sldChg chg="add ord">
        <pc:chgData name="Niloofar Hosseini" userId="eb3e3110-2622-43cd-88f0-a4c46bd91734" providerId="ADAL" clId="{9585114B-3CB5-C049-83E8-76B54356E8AE}" dt="2024-05-21T15:56:34.576" v="127" actId="20578"/>
        <pc:sldMkLst>
          <pc:docMk/>
          <pc:sldMk cId="3699844769" sldId="262"/>
        </pc:sldMkLst>
      </pc:sldChg>
      <pc:sldChg chg="modSp add mod">
        <pc:chgData name="Niloofar Hosseini" userId="eb3e3110-2622-43cd-88f0-a4c46bd91734" providerId="ADAL" clId="{9585114B-3CB5-C049-83E8-76B54356E8AE}" dt="2024-05-21T15:58:39.567" v="213" actId="20577"/>
        <pc:sldMkLst>
          <pc:docMk/>
          <pc:sldMk cId="565346858" sldId="263"/>
        </pc:sldMkLst>
        <pc:spChg chg="mod">
          <ac:chgData name="Niloofar Hosseini" userId="eb3e3110-2622-43cd-88f0-a4c46bd91734" providerId="ADAL" clId="{9585114B-3CB5-C049-83E8-76B54356E8AE}" dt="2024-05-21T15:58:39.567" v="213" actId="20577"/>
          <ac:spMkLst>
            <pc:docMk/>
            <pc:sldMk cId="565346858" sldId="263"/>
            <ac:spMk id="4" creationId="{00000000-0000-0000-0000-000000000000}"/>
          </ac:spMkLst>
        </pc:spChg>
      </pc:sldChg>
      <pc:sldMasterChg chg="setBg modSldLayout">
        <pc:chgData name="Niloofar Hosseini" userId="eb3e3110-2622-43cd-88f0-a4c46bd91734" providerId="ADAL" clId="{9585114B-3CB5-C049-83E8-76B54356E8AE}" dt="2024-05-21T15:56:24.743" v="123"/>
        <pc:sldMasterMkLst>
          <pc:docMk/>
          <pc:sldMasterMk cId="4208134006" sldId="2147483648"/>
        </pc:sldMasterMkLst>
        <pc:sldLayoutChg chg="setBg">
          <pc:chgData name="Niloofar Hosseini" userId="eb3e3110-2622-43cd-88f0-a4c46bd91734" providerId="ADAL" clId="{9585114B-3CB5-C049-83E8-76B54356E8AE}" dt="2024-05-21T15:56:24.743" v="123"/>
          <pc:sldLayoutMkLst>
            <pc:docMk/>
            <pc:sldMasterMk cId="4208134006" sldId="2147483648"/>
            <pc:sldLayoutMk cId="4141931779" sldId="2147483649"/>
          </pc:sldLayoutMkLst>
        </pc:sldLayoutChg>
        <pc:sldLayoutChg chg="setBg">
          <pc:chgData name="Niloofar Hosseini" userId="eb3e3110-2622-43cd-88f0-a4c46bd91734" providerId="ADAL" clId="{9585114B-3CB5-C049-83E8-76B54356E8AE}" dt="2024-05-21T15:56:24.743" v="123"/>
          <pc:sldLayoutMkLst>
            <pc:docMk/>
            <pc:sldMasterMk cId="4208134006" sldId="2147483648"/>
            <pc:sldLayoutMk cId="3889104680" sldId="2147483650"/>
          </pc:sldLayoutMkLst>
        </pc:sldLayoutChg>
        <pc:sldLayoutChg chg="setBg">
          <pc:chgData name="Niloofar Hosseini" userId="eb3e3110-2622-43cd-88f0-a4c46bd91734" providerId="ADAL" clId="{9585114B-3CB5-C049-83E8-76B54356E8AE}" dt="2024-05-21T15:56:24.743" v="123"/>
          <pc:sldLayoutMkLst>
            <pc:docMk/>
            <pc:sldMasterMk cId="4208134006" sldId="2147483648"/>
            <pc:sldLayoutMk cId="3150388797" sldId="2147483651"/>
          </pc:sldLayoutMkLst>
        </pc:sldLayoutChg>
        <pc:sldLayoutChg chg="setBg">
          <pc:chgData name="Niloofar Hosseini" userId="eb3e3110-2622-43cd-88f0-a4c46bd91734" providerId="ADAL" clId="{9585114B-3CB5-C049-83E8-76B54356E8AE}" dt="2024-05-21T15:56:24.743" v="123"/>
          <pc:sldLayoutMkLst>
            <pc:docMk/>
            <pc:sldMasterMk cId="4208134006" sldId="2147483648"/>
            <pc:sldLayoutMk cId="2779722891" sldId="2147483652"/>
          </pc:sldLayoutMkLst>
        </pc:sldLayoutChg>
        <pc:sldLayoutChg chg="setBg">
          <pc:chgData name="Niloofar Hosseini" userId="eb3e3110-2622-43cd-88f0-a4c46bd91734" providerId="ADAL" clId="{9585114B-3CB5-C049-83E8-76B54356E8AE}" dt="2024-05-21T15:56:24.743" v="123"/>
          <pc:sldLayoutMkLst>
            <pc:docMk/>
            <pc:sldMasterMk cId="4208134006" sldId="2147483648"/>
            <pc:sldLayoutMk cId="3982107202" sldId="2147483653"/>
          </pc:sldLayoutMkLst>
        </pc:sldLayoutChg>
        <pc:sldLayoutChg chg="setBg">
          <pc:chgData name="Niloofar Hosseini" userId="eb3e3110-2622-43cd-88f0-a4c46bd91734" providerId="ADAL" clId="{9585114B-3CB5-C049-83E8-76B54356E8AE}" dt="2024-05-21T15:56:24.743" v="123"/>
          <pc:sldLayoutMkLst>
            <pc:docMk/>
            <pc:sldMasterMk cId="4208134006" sldId="2147483648"/>
            <pc:sldLayoutMk cId="1496977165" sldId="2147483654"/>
          </pc:sldLayoutMkLst>
        </pc:sldLayoutChg>
        <pc:sldLayoutChg chg="setBg">
          <pc:chgData name="Niloofar Hosseini" userId="eb3e3110-2622-43cd-88f0-a4c46bd91734" providerId="ADAL" clId="{9585114B-3CB5-C049-83E8-76B54356E8AE}" dt="2024-05-21T15:56:24.743" v="123"/>
          <pc:sldLayoutMkLst>
            <pc:docMk/>
            <pc:sldMasterMk cId="4208134006" sldId="2147483648"/>
            <pc:sldLayoutMk cId="3464123725" sldId="2147483655"/>
          </pc:sldLayoutMkLst>
        </pc:sldLayoutChg>
        <pc:sldLayoutChg chg="setBg">
          <pc:chgData name="Niloofar Hosseini" userId="eb3e3110-2622-43cd-88f0-a4c46bd91734" providerId="ADAL" clId="{9585114B-3CB5-C049-83E8-76B54356E8AE}" dt="2024-05-21T15:56:24.743" v="123"/>
          <pc:sldLayoutMkLst>
            <pc:docMk/>
            <pc:sldMasterMk cId="4208134006" sldId="2147483648"/>
            <pc:sldLayoutMk cId="80667646" sldId="2147483656"/>
          </pc:sldLayoutMkLst>
        </pc:sldLayoutChg>
        <pc:sldLayoutChg chg="setBg">
          <pc:chgData name="Niloofar Hosseini" userId="eb3e3110-2622-43cd-88f0-a4c46bd91734" providerId="ADAL" clId="{9585114B-3CB5-C049-83E8-76B54356E8AE}" dt="2024-05-21T15:56:24.743" v="123"/>
          <pc:sldLayoutMkLst>
            <pc:docMk/>
            <pc:sldMasterMk cId="4208134006" sldId="2147483648"/>
            <pc:sldLayoutMk cId="3705039158" sldId="2147483657"/>
          </pc:sldLayoutMkLst>
        </pc:sldLayoutChg>
        <pc:sldLayoutChg chg="setBg">
          <pc:chgData name="Niloofar Hosseini" userId="eb3e3110-2622-43cd-88f0-a4c46bd91734" providerId="ADAL" clId="{9585114B-3CB5-C049-83E8-76B54356E8AE}" dt="2024-05-21T15:56:24.743" v="123"/>
          <pc:sldLayoutMkLst>
            <pc:docMk/>
            <pc:sldMasterMk cId="4208134006" sldId="2147483648"/>
            <pc:sldLayoutMk cId="42794252" sldId="2147483658"/>
          </pc:sldLayoutMkLst>
        </pc:sldLayoutChg>
        <pc:sldLayoutChg chg="setBg">
          <pc:chgData name="Niloofar Hosseini" userId="eb3e3110-2622-43cd-88f0-a4c46bd91734" providerId="ADAL" clId="{9585114B-3CB5-C049-83E8-76B54356E8AE}" dt="2024-05-21T15:56:24.743" v="123"/>
          <pc:sldLayoutMkLst>
            <pc:docMk/>
            <pc:sldMasterMk cId="4208134006" sldId="2147483648"/>
            <pc:sldLayoutMk cId="255419011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86D-E428-4C04-B69F-39CEAFCD3EAF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B60-0E49-4922-96D8-D43863B27A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8983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86D-E428-4C04-B69F-39CEAFCD3EAF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B60-0E49-4922-96D8-D43863B27A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7545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86D-E428-4C04-B69F-39CEAFCD3EAF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B60-0E49-4922-96D8-D43863B27A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31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86D-E428-4C04-B69F-39CEAFCD3EAF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B60-0E49-4922-96D8-D43863B27A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5443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86D-E428-4C04-B69F-39CEAFCD3EAF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B60-0E49-4922-96D8-D43863B27A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8539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86D-E428-4C04-B69F-39CEAFCD3EAF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B60-0E49-4922-96D8-D43863B27A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7020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86D-E428-4C04-B69F-39CEAFCD3EAF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B60-0E49-4922-96D8-D43863B27A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5821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86D-E428-4C04-B69F-39CEAFCD3EAF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B60-0E49-4922-96D8-D43863B27A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3959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86D-E428-4C04-B69F-39CEAFCD3EAF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B60-0E49-4922-96D8-D43863B27A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2070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86D-E428-4C04-B69F-39CEAFCD3EAF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B60-0E49-4922-96D8-D43863B27A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6303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86D-E428-4C04-B69F-39CEAFCD3EAF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B60-0E49-4922-96D8-D43863B27A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8419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9A86D-E428-4C04-B69F-39CEAFCD3EAF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B2B60-0E49-4922-96D8-D43863B27A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4024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3823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17408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آبی روان ساز در بیابان قلبم</a:t>
            </a:r>
          </a:p>
          <a:p>
            <a:pPr algn="ctr" rtl="1">
              <a:lnSpc>
                <a:spcPct val="150000"/>
              </a:lnSpc>
            </a:pPr>
            <a:r>
              <a:rPr lang="fa-IR" sz="5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نهرت</a:t>
            </a:r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را عیان ساز</a:t>
            </a:r>
          </a:p>
          <a:p>
            <a:pPr algn="ctr" rtl="1">
              <a:lnSpc>
                <a:spcPct val="150000"/>
              </a:lnSpc>
            </a:pPr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از تو سیراب گردم</a:t>
            </a:r>
          </a:p>
          <a:p>
            <a:pPr algn="ctr" rtl="1">
              <a:lnSpc>
                <a:spcPct val="150000"/>
              </a:lnSpc>
            </a:pPr>
            <a:endParaRPr lang="fa-IR" sz="11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55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3648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همچون آهویی در </a:t>
            </a:r>
            <a:r>
              <a:rPr lang="fa-IR" sz="5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بیابانم</a:t>
            </a:r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من</a:t>
            </a:r>
          </a:p>
          <a:p>
            <a:pPr algn="ctr" rtl="1">
              <a:lnSpc>
                <a:spcPct val="150000"/>
              </a:lnSpc>
            </a:pPr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تشنه‌‌</a:t>
            </a:r>
            <a:r>
              <a:rPr lang="fa-IR" sz="5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ی</a:t>
            </a:r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نهر توست</a:t>
            </a:r>
          </a:p>
          <a:p>
            <a:pPr algn="ctr" rtl="1">
              <a:lnSpc>
                <a:spcPct val="150000"/>
              </a:lnSpc>
            </a:pPr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این قلب و جانم</a:t>
            </a:r>
          </a:p>
          <a:p>
            <a:pPr algn="ctr" rtl="1">
              <a:lnSpc>
                <a:spcPct val="150000"/>
              </a:lnSpc>
            </a:pPr>
            <a:endParaRPr lang="fa-IR" sz="5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05427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6477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همچون آهویی در </a:t>
            </a:r>
            <a:r>
              <a:rPr lang="fa-IR" sz="5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بیابانم</a:t>
            </a:r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من</a:t>
            </a:r>
          </a:p>
          <a:p>
            <a:pPr algn="ctr" rtl="1">
              <a:lnSpc>
                <a:spcPct val="150000"/>
              </a:lnSpc>
            </a:pPr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تشنه‌‌</a:t>
            </a:r>
            <a:r>
              <a:rPr lang="fa-IR" sz="5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ی</a:t>
            </a:r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روح توست</a:t>
            </a:r>
          </a:p>
          <a:p>
            <a:pPr algn="ctr" rtl="1">
              <a:lnSpc>
                <a:spcPct val="150000"/>
              </a:lnSpc>
            </a:pPr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این قلب و جانم</a:t>
            </a:r>
            <a:endParaRPr lang="en-US" sz="5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65346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33466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می خواهم در نور تو ساکن شوم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می خواهم از روح تو من پُر شوم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بر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گیر این روح و جانم خداوند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13362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98447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61</Words>
  <Application>Microsoft Office PowerPoint</Application>
  <PresentationFormat>Widescreen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4</cp:revision>
  <dcterms:created xsi:type="dcterms:W3CDTF">2019-10-17T11:37:43Z</dcterms:created>
  <dcterms:modified xsi:type="dcterms:W3CDTF">2025-04-22T14:47:55Z</dcterms:modified>
</cp:coreProperties>
</file>