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65" r:id="rId2"/>
    <p:sldId id="256" r:id="rId3"/>
    <p:sldId id="272" r:id="rId4"/>
    <p:sldId id="258" r:id="rId5"/>
    <p:sldId id="259" r:id="rId6"/>
    <p:sldId id="276" r:id="rId7"/>
    <p:sldId id="277" r:id="rId8"/>
    <p:sldId id="260" r:id="rId9"/>
    <p:sldId id="278" r:id="rId10"/>
    <p:sldId id="26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16" autoAdjust="0"/>
    <p:restoredTop sz="94660"/>
  </p:normalViewPr>
  <p:slideViewPr>
    <p:cSldViewPr snapToGrid="0">
      <p:cViewPr varScale="1">
        <p:scale>
          <a:sx n="85" d="100"/>
          <a:sy n="85" d="100"/>
        </p:scale>
        <p:origin x="552" y="-25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634308DC-A646-9E4D-A146-D2292CF4B519}"/>
    <pc:docChg chg="undo custSel addSld delSld modSld sldOrd modMainMaster">
      <pc:chgData name="Niloofar Hosseini" userId="eb3e3110-2622-43cd-88f0-a4c46bd91734" providerId="ADAL" clId="{634308DC-A646-9E4D-A146-D2292CF4B519}" dt="2024-05-21T15:28:00.606" v="435" actId="2696"/>
      <pc:docMkLst>
        <pc:docMk/>
      </pc:docMkLst>
      <pc:sldChg chg="addSp delSp modSp mod setBg">
        <pc:chgData name="Niloofar Hosseini" userId="eb3e3110-2622-43cd-88f0-a4c46bd91734" providerId="ADAL" clId="{634308DC-A646-9E4D-A146-D2292CF4B519}" dt="2024-05-21T15:06:38.112" v="128" actId="403"/>
        <pc:sldMkLst>
          <pc:docMk/>
          <pc:sldMk cId="1390521588" sldId="256"/>
        </pc:sldMkLst>
        <pc:spChg chg="add del mod">
          <ac:chgData name="Niloofar Hosseini" userId="eb3e3110-2622-43cd-88f0-a4c46bd91734" providerId="ADAL" clId="{634308DC-A646-9E4D-A146-D2292CF4B519}" dt="2024-05-21T15:06:09.204" v="110"/>
          <ac:spMkLst>
            <pc:docMk/>
            <pc:sldMk cId="1390521588" sldId="256"/>
            <ac:spMk id="2" creationId="{712B9B34-F692-595F-6F8D-58C5238EFD66}"/>
          </ac:spMkLst>
        </pc:spChg>
        <pc:spChg chg="mod">
          <ac:chgData name="Niloofar Hosseini" userId="eb3e3110-2622-43cd-88f0-a4c46bd91734" providerId="ADAL" clId="{634308DC-A646-9E4D-A146-D2292CF4B519}" dt="2024-05-21T15:06:38.112" v="128" actId="403"/>
          <ac:spMkLst>
            <pc:docMk/>
            <pc:sldMk cId="1390521588" sldId="256"/>
            <ac:spMk id="8" creationId="{00000000-0000-0000-0000-000000000000}"/>
          </ac:spMkLst>
        </pc:spChg>
      </pc:sldChg>
      <pc:sldChg chg="modSp del mod">
        <pc:chgData name="Niloofar Hosseini" userId="eb3e3110-2622-43cd-88f0-a4c46bd91734" providerId="ADAL" clId="{634308DC-A646-9E4D-A146-D2292CF4B519}" dt="2024-05-21T15:09:12.488" v="205" actId="2696"/>
        <pc:sldMkLst>
          <pc:docMk/>
          <pc:sldMk cId="794266186" sldId="257"/>
        </pc:sldMkLst>
        <pc:spChg chg="mod">
          <ac:chgData name="Niloofar Hosseini" userId="eb3e3110-2622-43cd-88f0-a4c46bd91734" providerId="ADAL" clId="{634308DC-A646-9E4D-A146-D2292CF4B519}" dt="2024-05-21T15:06:44.097" v="129" actId="108"/>
          <ac:spMkLst>
            <pc:docMk/>
            <pc:sldMk cId="794266186" sldId="257"/>
            <ac:spMk id="4" creationId="{00000000-0000-0000-0000-000000000000}"/>
          </ac:spMkLst>
        </pc:spChg>
      </pc:sldChg>
      <pc:sldChg chg="addSp delSp modSp mod">
        <pc:chgData name="Niloofar Hosseini" userId="eb3e3110-2622-43cd-88f0-a4c46bd91734" providerId="ADAL" clId="{634308DC-A646-9E4D-A146-D2292CF4B519}" dt="2024-05-21T15:15:20.708" v="271"/>
        <pc:sldMkLst>
          <pc:docMk/>
          <pc:sldMk cId="454046681" sldId="258"/>
        </pc:sldMkLst>
        <pc:spChg chg="add del mod">
          <ac:chgData name="Niloofar Hosseini" userId="eb3e3110-2622-43cd-88f0-a4c46bd91734" providerId="ADAL" clId="{634308DC-A646-9E4D-A146-D2292CF4B519}" dt="2024-05-21T15:15:20.708" v="271"/>
          <ac:spMkLst>
            <pc:docMk/>
            <pc:sldMk cId="454046681" sldId="258"/>
            <ac:spMk id="2" creationId="{6633AB93-C4B9-21DB-EB5F-110191D89C3C}"/>
          </ac:spMkLst>
        </pc:spChg>
        <pc:spChg chg="mod">
          <ac:chgData name="Niloofar Hosseini" userId="eb3e3110-2622-43cd-88f0-a4c46bd91734" providerId="ADAL" clId="{634308DC-A646-9E4D-A146-D2292CF4B519}" dt="2024-05-21T15:15:17.874" v="269" actId="20577"/>
          <ac:spMkLst>
            <pc:docMk/>
            <pc:sldMk cId="454046681" sldId="258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634308DC-A646-9E4D-A146-D2292CF4B519}" dt="2024-05-21T15:22:33.342" v="362" actId="20577"/>
        <pc:sldMkLst>
          <pc:docMk/>
          <pc:sldMk cId="302764102" sldId="259"/>
        </pc:sldMkLst>
        <pc:spChg chg="mod">
          <ac:chgData name="Niloofar Hosseini" userId="eb3e3110-2622-43cd-88f0-a4c46bd91734" providerId="ADAL" clId="{634308DC-A646-9E4D-A146-D2292CF4B519}" dt="2024-05-21T15:22:33.342" v="362" actId="20577"/>
          <ac:spMkLst>
            <pc:docMk/>
            <pc:sldMk cId="302764102" sldId="259"/>
            <ac:spMk id="3" creationId="{00000000-0000-0000-0000-000000000000}"/>
          </ac:spMkLst>
        </pc:spChg>
      </pc:sldChg>
      <pc:sldChg chg="modSp mod">
        <pc:chgData name="Niloofar Hosseini" userId="eb3e3110-2622-43cd-88f0-a4c46bd91734" providerId="ADAL" clId="{634308DC-A646-9E4D-A146-D2292CF4B519}" dt="2024-05-21T15:27:48.747" v="432" actId="20577"/>
        <pc:sldMkLst>
          <pc:docMk/>
          <pc:sldMk cId="864366649" sldId="260"/>
        </pc:sldMkLst>
        <pc:spChg chg="mod">
          <ac:chgData name="Niloofar Hosseini" userId="eb3e3110-2622-43cd-88f0-a4c46bd91734" providerId="ADAL" clId="{634308DC-A646-9E4D-A146-D2292CF4B519}" dt="2024-05-21T15:27:48.747" v="432" actId="20577"/>
          <ac:spMkLst>
            <pc:docMk/>
            <pc:sldMk cId="864366649" sldId="260"/>
            <ac:spMk id="4" creationId="{00000000-0000-0000-0000-000000000000}"/>
          </ac:spMkLst>
        </pc:spChg>
      </pc:sldChg>
      <pc:sldChg chg="setBg">
        <pc:chgData name="Niloofar Hosseini" userId="eb3e3110-2622-43cd-88f0-a4c46bd91734" providerId="ADAL" clId="{634308DC-A646-9E4D-A146-D2292CF4B519}" dt="2024-05-21T15:04:47.848" v="6"/>
        <pc:sldMkLst>
          <pc:docMk/>
          <pc:sldMk cId="3227724176" sldId="261"/>
        </pc:sldMkLst>
      </pc:sldChg>
      <pc:sldChg chg="setBg">
        <pc:chgData name="Niloofar Hosseini" userId="eb3e3110-2622-43cd-88f0-a4c46bd91734" providerId="ADAL" clId="{634308DC-A646-9E4D-A146-D2292CF4B519}" dt="2024-05-21T15:04:43.307" v="4"/>
        <pc:sldMkLst>
          <pc:docMk/>
          <pc:sldMk cId="4268178982" sldId="265"/>
        </pc:sldMkLst>
      </pc:sldChg>
      <pc:sldChg chg="del">
        <pc:chgData name="Niloofar Hosseini" userId="eb3e3110-2622-43cd-88f0-a4c46bd91734" providerId="ADAL" clId="{634308DC-A646-9E4D-A146-D2292CF4B519}" dt="2024-05-21T15:22:42.033" v="363" actId="2696"/>
        <pc:sldMkLst>
          <pc:docMk/>
          <pc:sldMk cId="1137209985" sldId="269"/>
        </pc:sldMkLst>
      </pc:sldChg>
      <pc:sldChg chg="del">
        <pc:chgData name="Niloofar Hosseini" userId="eb3e3110-2622-43cd-88f0-a4c46bd91734" providerId="ADAL" clId="{634308DC-A646-9E4D-A146-D2292CF4B519}" dt="2024-05-21T15:22:51.260" v="368" actId="2696"/>
        <pc:sldMkLst>
          <pc:docMk/>
          <pc:sldMk cId="4283265819" sldId="270"/>
        </pc:sldMkLst>
      </pc:sldChg>
      <pc:sldChg chg="del">
        <pc:chgData name="Niloofar Hosseini" userId="eb3e3110-2622-43cd-88f0-a4c46bd91734" providerId="ADAL" clId="{634308DC-A646-9E4D-A146-D2292CF4B519}" dt="2024-05-21T15:28:00.606" v="435" actId="2696"/>
        <pc:sldMkLst>
          <pc:docMk/>
          <pc:sldMk cId="3734285833" sldId="271"/>
        </pc:sldMkLst>
      </pc:sldChg>
      <pc:sldChg chg="add del">
        <pc:chgData name="Niloofar Hosseini" userId="eb3e3110-2622-43cd-88f0-a4c46bd91734" providerId="ADAL" clId="{634308DC-A646-9E4D-A146-D2292CF4B519}" dt="2024-05-21T15:06:10.802" v="111" actId="2696"/>
        <pc:sldMkLst>
          <pc:docMk/>
          <pc:sldMk cId="1507083952" sldId="272"/>
        </pc:sldMkLst>
      </pc:sldChg>
      <pc:sldChg chg="modSp add mod">
        <pc:chgData name="Niloofar Hosseini" userId="eb3e3110-2622-43cd-88f0-a4c46bd91734" providerId="ADAL" clId="{634308DC-A646-9E4D-A146-D2292CF4B519}" dt="2024-05-21T15:09:52.847" v="216" actId="404"/>
        <pc:sldMkLst>
          <pc:docMk/>
          <pc:sldMk cId="2133712568" sldId="272"/>
        </pc:sldMkLst>
        <pc:spChg chg="mod">
          <ac:chgData name="Niloofar Hosseini" userId="eb3e3110-2622-43cd-88f0-a4c46bd91734" providerId="ADAL" clId="{634308DC-A646-9E4D-A146-D2292CF4B519}" dt="2024-05-21T15:09:52.847" v="216" actId="404"/>
          <ac:spMkLst>
            <pc:docMk/>
            <pc:sldMk cId="2133712568" sldId="272"/>
            <ac:spMk id="4" creationId="{00000000-0000-0000-0000-000000000000}"/>
          </ac:spMkLst>
        </pc:spChg>
      </pc:sldChg>
      <pc:sldChg chg="add ord">
        <pc:chgData name="Niloofar Hosseini" userId="eb3e3110-2622-43cd-88f0-a4c46bd91734" providerId="ADAL" clId="{634308DC-A646-9E4D-A146-D2292CF4B519}" dt="2024-05-21T15:22:45.826" v="365" actId="20578"/>
        <pc:sldMkLst>
          <pc:docMk/>
          <pc:sldMk cId="3428301207" sldId="273"/>
        </pc:sldMkLst>
      </pc:sldChg>
      <pc:sldChg chg="add ord">
        <pc:chgData name="Niloofar Hosseini" userId="eb3e3110-2622-43cd-88f0-a4c46bd91734" providerId="ADAL" clId="{634308DC-A646-9E4D-A146-D2292CF4B519}" dt="2024-05-21T15:22:50.277" v="367" actId="20578"/>
        <pc:sldMkLst>
          <pc:docMk/>
          <pc:sldMk cId="307463773" sldId="274"/>
        </pc:sldMkLst>
      </pc:sldChg>
      <pc:sldChg chg="add ord">
        <pc:chgData name="Niloofar Hosseini" userId="eb3e3110-2622-43cd-88f0-a4c46bd91734" providerId="ADAL" clId="{634308DC-A646-9E4D-A146-D2292CF4B519}" dt="2024-05-21T15:27:59.632" v="434" actId="20578"/>
        <pc:sldMkLst>
          <pc:docMk/>
          <pc:sldMk cId="3739858154" sldId="275"/>
        </pc:sldMkLst>
      </pc:sldChg>
      <pc:sldMasterChg chg="setBg modSldLayout">
        <pc:chgData name="Niloofar Hosseini" userId="eb3e3110-2622-43cd-88f0-a4c46bd91734" providerId="ADAL" clId="{634308DC-A646-9E4D-A146-D2292CF4B519}" dt="2024-05-21T15:04:36.702" v="2"/>
        <pc:sldMasterMkLst>
          <pc:docMk/>
          <pc:sldMasterMk cId="361654288" sldId="2147483648"/>
        </pc:sldMasterMkLst>
        <pc:sldLayoutChg chg="setBg">
          <pc:chgData name="Niloofar Hosseini" userId="eb3e3110-2622-43cd-88f0-a4c46bd91734" providerId="ADAL" clId="{634308DC-A646-9E4D-A146-D2292CF4B519}" dt="2024-05-21T15:04:36.702" v="2"/>
          <pc:sldLayoutMkLst>
            <pc:docMk/>
            <pc:sldMasterMk cId="361654288" sldId="2147483648"/>
            <pc:sldLayoutMk cId="3641698387" sldId="2147483649"/>
          </pc:sldLayoutMkLst>
        </pc:sldLayoutChg>
        <pc:sldLayoutChg chg="setBg">
          <pc:chgData name="Niloofar Hosseini" userId="eb3e3110-2622-43cd-88f0-a4c46bd91734" providerId="ADAL" clId="{634308DC-A646-9E4D-A146-D2292CF4B519}" dt="2024-05-21T15:04:36.702" v="2"/>
          <pc:sldLayoutMkLst>
            <pc:docMk/>
            <pc:sldMasterMk cId="361654288" sldId="2147483648"/>
            <pc:sldLayoutMk cId="1451499298" sldId="2147483650"/>
          </pc:sldLayoutMkLst>
        </pc:sldLayoutChg>
        <pc:sldLayoutChg chg="setBg">
          <pc:chgData name="Niloofar Hosseini" userId="eb3e3110-2622-43cd-88f0-a4c46bd91734" providerId="ADAL" clId="{634308DC-A646-9E4D-A146-D2292CF4B519}" dt="2024-05-21T15:04:36.702" v="2"/>
          <pc:sldLayoutMkLst>
            <pc:docMk/>
            <pc:sldMasterMk cId="361654288" sldId="2147483648"/>
            <pc:sldLayoutMk cId="153126412" sldId="2147483651"/>
          </pc:sldLayoutMkLst>
        </pc:sldLayoutChg>
        <pc:sldLayoutChg chg="setBg">
          <pc:chgData name="Niloofar Hosseini" userId="eb3e3110-2622-43cd-88f0-a4c46bd91734" providerId="ADAL" clId="{634308DC-A646-9E4D-A146-D2292CF4B519}" dt="2024-05-21T15:04:36.702" v="2"/>
          <pc:sldLayoutMkLst>
            <pc:docMk/>
            <pc:sldMasterMk cId="361654288" sldId="2147483648"/>
            <pc:sldLayoutMk cId="3934004213" sldId="2147483652"/>
          </pc:sldLayoutMkLst>
        </pc:sldLayoutChg>
        <pc:sldLayoutChg chg="setBg">
          <pc:chgData name="Niloofar Hosseini" userId="eb3e3110-2622-43cd-88f0-a4c46bd91734" providerId="ADAL" clId="{634308DC-A646-9E4D-A146-D2292CF4B519}" dt="2024-05-21T15:04:36.702" v="2"/>
          <pc:sldLayoutMkLst>
            <pc:docMk/>
            <pc:sldMasterMk cId="361654288" sldId="2147483648"/>
            <pc:sldLayoutMk cId="3123944936" sldId="2147483653"/>
          </pc:sldLayoutMkLst>
        </pc:sldLayoutChg>
        <pc:sldLayoutChg chg="setBg">
          <pc:chgData name="Niloofar Hosseini" userId="eb3e3110-2622-43cd-88f0-a4c46bd91734" providerId="ADAL" clId="{634308DC-A646-9E4D-A146-D2292CF4B519}" dt="2024-05-21T15:04:36.702" v="2"/>
          <pc:sldLayoutMkLst>
            <pc:docMk/>
            <pc:sldMasterMk cId="361654288" sldId="2147483648"/>
            <pc:sldLayoutMk cId="2028159630" sldId="2147483654"/>
          </pc:sldLayoutMkLst>
        </pc:sldLayoutChg>
        <pc:sldLayoutChg chg="setBg">
          <pc:chgData name="Niloofar Hosseini" userId="eb3e3110-2622-43cd-88f0-a4c46bd91734" providerId="ADAL" clId="{634308DC-A646-9E4D-A146-D2292CF4B519}" dt="2024-05-21T15:04:36.702" v="2"/>
          <pc:sldLayoutMkLst>
            <pc:docMk/>
            <pc:sldMasterMk cId="361654288" sldId="2147483648"/>
            <pc:sldLayoutMk cId="1677618214" sldId="2147483655"/>
          </pc:sldLayoutMkLst>
        </pc:sldLayoutChg>
        <pc:sldLayoutChg chg="setBg">
          <pc:chgData name="Niloofar Hosseini" userId="eb3e3110-2622-43cd-88f0-a4c46bd91734" providerId="ADAL" clId="{634308DC-A646-9E4D-A146-D2292CF4B519}" dt="2024-05-21T15:04:36.702" v="2"/>
          <pc:sldLayoutMkLst>
            <pc:docMk/>
            <pc:sldMasterMk cId="361654288" sldId="2147483648"/>
            <pc:sldLayoutMk cId="2614171325" sldId="2147483656"/>
          </pc:sldLayoutMkLst>
        </pc:sldLayoutChg>
        <pc:sldLayoutChg chg="setBg">
          <pc:chgData name="Niloofar Hosseini" userId="eb3e3110-2622-43cd-88f0-a4c46bd91734" providerId="ADAL" clId="{634308DC-A646-9E4D-A146-D2292CF4B519}" dt="2024-05-21T15:04:36.702" v="2"/>
          <pc:sldLayoutMkLst>
            <pc:docMk/>
            <pc:sldMasterMk cId="361654288" sldId="2147483648"/>
            <pc:sldLayoutMk cId="1903624834" sldId="2147483657"/>
          </pc:sldLayoutMkLst>
        </pc:sldLayoutChg>
        <pc:sldLayoutChg chg="setBg">
          <pc:chgData name="Niloofar Hosseini" userId="eb3e3110-2622-43cd-88f0-a4c46bd91734" providerId="ADAL" clId="{634308DC-A646-9E4D-A146-D2292CF4B519}" dt="2024-05-21T15:04:36.702" v="2"/>
          <pc:sldLayoutMkLst>
            <pc:docMk/>
            <pc:sldMasterMk cId="361654288" sldId="2147483648"/>
            <pc:sldLayoutMk cId="3293462116" sldId="2147483658"/>
          </pc:sldLayoutMkLst>
        </pc:sldLayoutChg>
        <pc:sldLayoutChg chg="setBg">
          <pc:chgData name="Niloofar Hosseini" userId="eb3e3110-2622-43cd-88f0-a4c46bd91734" providerId="ADAL" clId="{634308DC-A646-9E4D-A146-D2292CF4B519}" dt="2024-05-21T15:04:36.702" v="2"/>
          <pc:sldLayoutMkLst>
            <pc:docMk/>
            <pc:sldMasterMk cId="361654288" sldId="2147483648"/>
            <pc:sldLayoutMk cId="243438048" sldId="214748365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7AE09E-C3A9-4C6D-BFFE-1926C7FC4782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5043AC-B3FC-4CD4-98BD-982B39946B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370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5043AC-B3FC-4CD4-98BD-982B39946BB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40873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6041-1FC8-49B1-89C7-4C29C468C8A4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6075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6041-1FC8-49B1-89C7-4C29C468C8A4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1809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6041-1FC8-49B1-89C7-4C29C468C8A4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6214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6041-1FC8-49B1-89C7-4C29C468C8A4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3375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6041-1FC8-49B1-89C7-4C29C468C8A4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6109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6041-1FC8-49B1-89C7-4C29C468C8A4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0878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6041-1FC8-49B1-89C7-4C29C468C8A4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0027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6041-1FC8-49B1-89C7-4C29C468C8A4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2687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6041-1FC8-49B1-89C7-4C29C468C8A4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4968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6041-1FC8-49B1-89C7-4C29C468C8A4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5715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6041-1FC8-49B1-89C7-4C29C468C8A4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006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B6041-1FC8-49B1-89C7-4C29C468C8A4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788136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81789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7724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40080" y="82296"/>
            <a:ext cx="1065783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fa-IR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/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698075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آنقدر مات و مبهوت از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عشقت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محبوبم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سرمستم</a:t>
            </a: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که از خود بی خود شده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چون به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آغوشت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پیوستم</a:t>
            </a:r>
          </a:p>
          <a:p>
            <a:pPr algn="ctr" rtl="1">
              <a:lnSpc>
                <a:spcPct val="150000"/>
              </a:lnSpc>
            </a:pPr>
            <a:endParaRPr lang="fa-IR" sz="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0521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86891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مرا به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عمقهای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قلب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پرمهرت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می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کشانی</a:t>
            </a: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سرودی تازه در وصف فرزند خود می خوانی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3712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55636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6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اَبا</a:t>
            </a: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من از </a:t>
            </a:r>
            <a:r>
              <a:rPr lang="fa-IR" sz="6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آنِ</a:t>
            </a: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تو هستم</a:t>
            </a: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4046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11200" y="142240"/>
            <a:ext cx="1060703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fa-IR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/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12192000" cy="752539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روح و جانم آرام است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وقتی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آوایت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به گوش آید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سرودهای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رضایت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که بهر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فرزندت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می خوانی</a:t>
            </a:r>
          </a:p>
          <a:p>
            <a:pPr algn="ctr" rtl="1">
              <a:lnSpc>
                <a:spcPct val="150000"/>
              </a:lnSpc>
            </a:pP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764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86891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مرا به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عمقهای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قلب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پرمهرت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می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کشانی</a:t>
            </a: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سرودی تازه در وصف فرزند خود می خوانی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881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55636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6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اَبا</a:t>
            </a: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من از </a:t>
            </a:r>
            <a:r>
              <a:rPr lang="fa-IR" sz="6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آنِ</a:t>
            </a: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تو هستم</a:t>
            </a: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4975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43306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تنها بهر خالق</a:t>
            </a:r>
            <a:endParaRPr lang="en-GB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در ابتدا خلق شدم</a:t>
            </a:r>
            <a:endParaRPr lang="en-GB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تنها در آغوش </a:t>
            </a:r>
            <a:endParaRPr lang="en-GB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از </a:t>
            </a:r>
            <a:r>
              <a:rPr lang="en-GB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بی قراری آزاد شدم</a:t>
            </a: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43666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55636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6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اَبا</a:t>
            </a: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من از </a:t>
            </a:r>
            <a:r>
              <a:rPr lang="fa-IR" sz="6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آنِ</a:t>
            </a: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تو هستم</a:t>
            </a: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06923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98</TotalTime>
  <Words>112</Words>
  <Application>Microsoft Office PowerPoint</Application>
  <PresentationFormat>Widescreen</PresentationFormat>
  <Paragraphs>38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8</cp:revision>
  <dcterms:created xsi:type="dcterms:W3CDTF">2018-08-23T12:16:56Z</dcterms:created>
  <dcterms:modified xsi:type="dcterms:W3CDTF">2025-04-22T14:46:52Z</dcterms:modified>
</cp:coreProperties>
</file>