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 snapToObjects="1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86855D-F2C5-DF4D-B459-628CF76E9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C1DBB2A-9679-6542-898E-5A8DBD8EA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61052D-F360-1C45-B92E-08C84D69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4094F6-63CA-F340-B652-4D1E85BF2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5C21BC-98EA-D04F-AC36-E3C60880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7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FC62D3-BAFC-1C41-BC86-0DCFFB01B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2A7456-B292-5840-9EA1-D8B78C0B4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76F13E-5319-A84C-A765-39CE8CFD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D33033-D086-CC4B-B1C9-AFDD78EB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3E378F-A604-B54F-8487-FCEA9A52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1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4E59914-D1C9-EA45-B2AC-896951937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28F67E6-F6BF-8B4D-B27D-84830C790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881C31-1BA6-3B43-8FB1-E4F404C1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D6C815-BD77-EB42-9C7B-262A5AA4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661A9D-3947-1348-AB5E-AB2C4B3A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6DE72D-FD13-C940-95FE-16D97F211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452B16-1C67-DB4C-8C8A-00D0CA46E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24EBAB-9611-5F42-88F4-4FB6DF5CD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2817B83-67F0-1B4A-ACC4-A942D8AF3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EE82FF-B6B6-E74C-A75C-D4D92F78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5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BBBA3B-F7FD-8048-9F39-10E4BFF4F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8A855CF-22E4-4F40-8E83-7753C10A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9770B0-F85A-9B4D-B709-7E7B5C99B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D61DC9-E054-3447-8825-1FFE7178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3B6EBF-8F72-4E48-90CE-C37CE0E1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5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E563F1-8A56-4D40-B018-1F6F081BE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631E93-1016-7D48-83E2-FA18B57AB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689200E-4FEF-E248-BD8B-C37F6670E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47D2531-07F9-1E45-A41E-498AD411D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A38C2E8-427D-7743-8D4C-45780F09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480B3A8-711B-1D41-AD64-37D03F5A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E545B2-5F7A-8B42-B895-1040B1EE2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E2E10C-7DAE-EF46-A5C0-B4B4B07C9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F84C7A4-1992-DF4A-9D95-E241FF3D3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5A07E29-EFFC-C145-B137-D79294AC5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F3CDBD9-3647-1447-94D1-D10900003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7BF5291-3377-9549-9B1D-6CEA24FA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EE5CBCD-8455-B440-A1E1-173B50BC4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FA6BDFA-83ED-FB41-8578-D43D1F71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6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AA7FAC-8D38-4A49-A421-3656DAB5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E408224-FEDE-BE40-AC31-A5E9CB307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1891C32-9FA7-A341-AD9D-814D7B2AC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CDAED00-1E01-7544-8A48-BF461DE5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6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BA9B15E-072F-C342-8905-0814F3DF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8554020-4D0A-F94B-8893-E1B99E67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A2AD831-BF56-8944-AB0B-FC25603E2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5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1C1709-2F66-B345-8870-A700ED65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EFC6FA-2F00-F14D-B3B1-FEAE8FD6E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70940A0-603D-BF49-8D74-BED72070A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E234912-1843-DA47-8D23-0D0F338F6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28AD660-7F54-7A46-8181-84851C1E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DD27C0A-BA75-6F48-A734-C4139864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D3CB88-6B99-6447-8865-D4D789A3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9D467D1-E2D2-2949-8D8F-07AB8B5D4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0FE9302-F56B-1849-85BA-2975C93F6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AA9B070-DE0D-D449-96AA-E8191B89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4CA7A76-1222-1141-B702-D115148C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CFC89E5-11D9-AC42-BE62-BCDF74B0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22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BC22D3B-797D-EB40-AE4E-75651262B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447494-6F6E-6B4E-9873-76FA5071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5894D5-BD74-D948-98BB-E6C715194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8B296-FD37-2E44-A9D3-83C9B101457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4A9EE4-62D5-2A45-84E5-FB8A73B75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FB59033-C58C-EF4E-AA05-83B758D6C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8FDC4-28E6-1D4B-9BDB-85FE4F258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2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F3ADD5C4-3D09-594B-BEEC-0A2CC6D5C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5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77002" y="105877"/>
            <a:ext cx="11993077" cy="393954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/>
            <a:endParaRPr lang="en-GB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تو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پایکوبی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کنم</a:t>
            </a:r>
            <a:endParaRPr lang="en-GB" sz="72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10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همه‌ی 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وجودم</a:t>
            </a:r>
            <a:endParaRPr lang="en-GB" sz="72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را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با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مزامیر</a:t>
            </a:r>
            <a:r>
              <a:rPr lang="en-GB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سرایم</a:t>
            </a:r>
            <a:endParaRPr lang="en-US" sz="7200" b="1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lumMod val="95000"/>
                    <a:lumOff val="5000"/>
                    <a:alpha val="40000"/>
                  </a:schemeClr>
                </a:glow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80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86627" y="67377"/>
            <a:ext cx="12002704" cy="393954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1400" b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defRPr>
            </a:lvl1pPr>
          </a:lstStyle>
          <a:p>
            <a:endParaRPr lang="en-GB" dirty="0"/>
          </a:p>
          <a:p>
            <a:r>
              <a:rPr lang="fa-IR" sz="7200" dirty="0" smtClean="0"/>
              <a:t>هیچ شرمی من</a:t>
            </a:r>
            <a:r>
              <a:rPr lang="en-GB" sz="7200" dirty="0" smtClean="0"/>
              <a:t> </a:t>
            </a:r>
            <a:r>
              <a:rPr lang="fa-IR" sz="7200" dirty="0" smtClean="0"/>
              <a:t> </a:t>
            </a:r>
            <a:r>
              <a:rPr lang="fa-IR" sz="7200" dirty="0" smtClean="0"/>
              <a:t>ندارم</a:t>
            </a:r>
            <a:endParaRPr lang="en-GB" sz="7200" dirty="0" smtClean="0"/>
          </a:p>
          <a:p>
            <a:r>
              <a:rPr lang="fa-IR" sz="1000" dirty="0" smtClean="0"/>
              <a:t> </a:t>
            </a:r>
            <a:endParaRPr lang="en-GB" sz="1000" dirty="0"/>
          </a:p>
          <a:p>
            <a:r>
              <a:rPr lang="fa-IR" sz="7200" dirty="0"/>
              <a:t>در حضورت </a:t>
            </a:r>
            <a:r>
              <a:rPr lang="fa-IR" sz="7200" dirty="0" smtClean="0"/>
              <a:t>میرقصم</a:t>
            </a:r>
            <a:endParaRPr lang="en-GB" sz="7200" dirty="0" smtClean="0"/>
          </a:p>
          <a:p>
            <a:endParaRPr lang="fa-IR" sz="1000" dirty="0"/>
          </a:p>
          <a:p>
            <a:r>
              <a:rPr lang="fa-IR" sz="7200" dirty="0"/>
              <a:t>تو </a:t>
            </a:r>
            <a:r>
              <a:rPr lang="en-GB" sz="7200" dirty="0"/>
              <a:t> </a:t>
            </a:r>
            <a:r>
              <a:rPr lang="fa-IR" sz="7200" dirty="0"/>
              <a:t>را</a:t>
            </a:r>
            <a:r>
              <a:rPr lang="en-GB" sz="7200" dirty="0"/>
              <a:t> </a:t>
            </a:r>
            <a:r>
              <a:rPr lang="fa-IR" sz="7200" dirty="0"/>
              <a:t> با</a:t>
            </a:r>
            <a:r>
              <a:rPr lang="en-GB" sz="7200" dirty="0"/>
              <a:t> </a:t>
            </a:r>
            <a:r>
              <a:rPr lang="fa-IR" sz="7200" dirty="0"/>
              <a:t> این سرود می ستایم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33149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0" y="77001"/>
            <a:ext cx="12070079" cy="393954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1400" b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defRPr>
            </a:lvl1pPr>
          </a:lstStyle>
          <a:p>
            <a:endParaRPr lang="en-GB" dirty="0" smtClean="0"/>
          </a:p>
          <a:p>
            <a:r>
              <a:rPr lang="fa-IR" sz="7200" dirty="0" smtClean="0"/>
              <a:t>چون</a:t>
            </a:r>
            <a:r>
              <a:rPr lang="en-GB" sz="7200" dirty="0" smtClean="0"/>
              <a:t> </a:t>
            </a:r>
            <a:r>
              <a:rPr lang="fa-IR" sz="7200" dirty="0" smtClean="0"/>
              <a:t> تو</a:t>
            </a:r>
            <a:r>
              <a:rPr lang="en-GB" sz="7200" dirty="0" smtClean="0"/>
              <a:t> </a:t>
            </a:r>
            <a:r>
              <a:rPr lang="fa-IR" sz="7200" dirty="0" smtClean="0"/>
              <a:t> </a:t>
            </a:r>
            <a:r>
              <a:rPr lang="fa-IR" sz="7200" dirty="0"/>
              <a:t>ای </a:t>
            </a:r>
            <a:r>
              <a:rPr lang="en-GB" sz="7200" dirty="0" smtClean="0"/>
              <a:t> </a:t>
            </a:r>
            <a:r>
              <a:rPr lang="fa-IR" sz="7200" dirty="0" smtClean="0"/>
              <a:t>مسیح</a:t>
            </a:r>
            <a:endParaRPr lang="en-GB" sz="7200" dirty="0" smtClean="0"/>
          </a:p>
          <a:p>
            <a:r>
              <a:rPr lang="fa-IR" sz="1000" dirty="0" smtClean="0"/>
              <a:t> </a:t>
            </a:r>
            <a:endParaRPr lang="en-GB" sz="1000" dirty="0" smtClean="0"/>
          </a:p>
          <a:p>
            <a:r>
              <a:rPr lang="fa-IR" sz="7200" dirty="0" smtClean="0"/>
              <a:t>پر </a:t>
            </a:r>
            <a:r>
              <a:rPr lang="en-GB" sz="7200" dirty="0" smtClean="0"/>
              <a:t> </a:t>
            </a:r>
            <a:r>
              <a:rPr lang="fa-IR" sz="7200" dirty="0" smtClean="0"/>
              <a:t>جلال</a:t>
            </a:r>
            <a:r>
              <a:rPr lang="en-GB" sz="7200" dirty="0" smtClean="0"/>
              <a:t> </a:t>
            </a:r>
            <a:r>
              <a:rPr lang="fa-IR" sz="7200" dirty="0" smtClean="0"/>
              <a:t> هستی</a:t>
            </a:r>
            <a:endParaRPr lang="en-GB" sz="7200" dirty="0" smtClean="0"/>
          </a:p>
          <a:p>
            <a:endParaRPr lang="fa-IR" sz="1000" dirty="0"/>
          </a:p>
          <a:p>
            <a:r>
              <a:rPr lang="fa-IR" sz="7200" dirty="0"/>
              <a:t>نامت </a:t>
            </a:r>
            <a:r>
              <a:rPr lang="en-GB" sz="7200" dirty="0" smtClean="0"/>
              <a:t> </a:t>
            </a:r>
            <a:r>
              <a:rPr lang="fa-IR" sz="7200" dirty="0" smtClean="0"/>
              <a:t>شایسته‌ی </a:t>
            </a:r>
            <a:r>
              <a:rPr lang="en-GB" sz="7200" dirty="0" smtClean="0"/>
              <a:t> </a:t>
            </a:r>
            <a:r>
              <a:rPr lang="fa-IR" sz="7200" dirty="0" smtClean="0"/>
              <a:t>حمد</a:t>
            </a:r>
            <a:r>
              <a:rPr lang="en-GB" sz="7200" dirty="0" smtClean="0"/>
              <a:t> </a:t>
            </a:r>
            <a:r>
              <a:rPr lang="fa-IR" sz="7200" dirty="0" smtClean="0"/>
              <a:t> و</a:t>
            </a:r>
            <a:r>
              <a:rPr lang="en-GB" sz="7200" dirty="0" smtClean="0"/>
              <a:t> </a:t>
            </a:r>
            <a:r>
              <a:rPr lang="fa-IR" sz="7200" dirty="0" smtClean="0"/>
              <a:t> </a:t>
            </a:r>
            <a:r>
              <a:rPr lang="fa-IR" sz="7200" dirty="0"/>
              <a:t>ثنا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8705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DA67F8D-B13D-F34A-B815-7249AC2A9C33}"/>
              </a:ext>
            </a:extLst>
          </p:cNvPr>
          <p:cNvSpPr txBox="1"/>
          <p:nvPr/>
        </p:nvSpPr>
        <p:spPr>
          <a:xfrm>
            <a:off x="86627" y="86627"/>
            <a:ext cx="12002704" cy="393954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defRPr sz="1400" b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defRPr>
            </a:lvl1pPr>
          </a:lstStyle>
          <a:p>
            <a:endParaRPr lang="en-GB" dirty="0" smtClean="0"/>
          </a:p>
          <a:p>
            <a:r>
              <a:rPr lang="fa-IR" sz="7200" dirty="0" smtClean="0"/>
              <a:t>اینک </a:t>
            </a:r>
            <a:r>
              <a:rPr lang="en-GB" sz="7200" dirty="0" smtClean="0"/>
              <a:t> </a:t>
            </a:r>
            <a:r>
              <a:rPr lang="fa-IR" sz="7200" dirty="0" smtClean="0"/>
              <a:t>با </a:t>
            </a:r>
            <a:r>
              <a:rPr lang="en-GB" sz="7200" dirty="0" smtClean="0"/>
              <a:t> </a:t>
            </a:r>
            <a:r>
              <a:rPr lang="fa-IR" sz="7200" dirty="0" smtClean="0"/>
              <a:t>قلبی</a:t>
            </a:r>
            <a:r>
              <a:rPr lang="en-GB" sz="7200" dirty="0" smtClean="0"/>
              <a:t> </a:t>
            </a:r>
            <a:r>
              <a:rPr lang="fa-IR" sz="7200" dirty="0" smtClean="0"/>
              <a:t> باز</a:t>
            </a:r>
            <a:endParaRPr lang="en-GB" sz="7200" dirty="0" smtClean="0"/>
          </a:p>
          <a:p>
            <a:endParaRPr lang="en-GB" sz="1000" dirty="0" smtClean="0"/>
          </a:p>
          <a:p>
            <a:r>
              <a:rPr lang="fa-IR" sz="7200" dirty="0" smtClean="0"/>
              <a:t> در</a:t>
            </a:r>
            <a:r>
              <a:rPr lang="en-GB" sz="7200" dirty="0" smtClean="0"/>
              <a:t> </a:t>
            </a:r>
            <a:r>
              <a:rPr lang="fa-IR" sz="7200" dirty="0" smtClean="0"/>
              <a:t> </a:t>
            </a:r>
            <a:r>
              <a:rPr lang="fa-IR" sz="7200" dirty="0"/>
              <a:t>حضورت </a:t>
            </a:r>
            <a:r>
              <a:rPr lang="en-GB" sz="7200" dirty="0" smtClean="0"/>
              <a:t> </a:t>
            </a:r>
            <a:r>
              <a:rPr lang="fa-IR" sz="7200" dirty="0" smtClean="0"/>
              <a:t>می‌خوانم</a:t>
            </a:r>
            <a:endParaRPr lang="en-GB" sz="7200" dirty="0" smtClean="0"/>
          </a:p>
          <a:p>
            <a:endParaRPr lang="fa-IR" sz="1000" dirty="0"/>
          </a:p>
          <a:p>
            <a:r>
              <a:rPr lang="fa-IR" sz="7000" dirty="0"/>
              <a:t>شادی من در تو پاک و بی ریاست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757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3ADD5C4-3D09-594B-BEEC-0A2CC6D5C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4</cp:revision>
  <dcterms:created xsi:type="dcterms:W3CDTF">2019-09-02T20:29:25Z</dcterms:created>
  <dcterms:modified xsi:type="dcterms:W3CDTF">2019-10-24T11:16:34Z</dcterms:modified>
</cp:coreProperties>
</file>