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4" r:id="rId11"/>
    <p:sldId id="275" r:id="rId12"/>
    <p:sldId id="276" r:id="rId13"/>
    <p:sldId id="277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3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46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27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8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91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85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21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2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14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70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98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30371-0C54-456D-BE7C-8A978FBE529E}" type="datetimeFigureOut">
              <a:rPr lang="de-DE" smtClean="0"/>
              <a:t>23.01.2020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29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0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3553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چشمانم را بگشا ای خداوند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این را نیک بینم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که تو هستی با من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6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3553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چشمانم را بگشا ای خداوند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این را نیک بینم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که  ساکنی  در  من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3553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خداوند  ای جان پناه من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هـسـتی ام تویی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بـه  حـضورت  آیـم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6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3553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خداوند  ای  حافظ  جانم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قـوتـم  تـویـی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وقـتی  نـامت  را  خوانم 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22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64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4938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دسـتانم  را  نزدت  برافرازم </a:t>
            </a:r>
          </a:p>
          <a:p>
            <a:pPr algn="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حضـور  تـو  </a:t>
            </a:r>
            <a:r>
              <a:rPr lang="fa-IR" sz="4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مـن</a:t>
            </a:r>
          </a:p>
          <a:p>
            <a:pPr algn="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پـیـروزی  مـی یـابـم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3553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دسـتانم 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  نزدت  برافرازم </a:t>
            </a:r>
          </a:p>
          <a:p>
            <a:pPr algn="r" rtl="1">
              <a:lnSpc>
                <a:spcPct val="150000"/>
              </a:lnSpc>
            </a:pPr>
            <a:r>
              <a:rPr lang="fa-IR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حضـور  تـو  ،  مـن</a:t>
            </a:r>
          </a:p>
          <a:p>
            <a:pPr algn="r" rtl="1">
              <a:lnSpc>
                <a:spcPct val="150000"/>
              </a:lnSpc>
            </a:pPr>
            <a:r>
              <a:rPr lang="fa-IR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قـوتـی  نـو  یـابـم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3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3553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چشمانم را بگشا ای خداوند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این را نیک بینم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که تو هستی با من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74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3553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چشمانم را بگشا ای خداوند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این را نیک بینم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که  ساکنی  در  من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44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3553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خداوند  ای جان پناه من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هـسـتی ام تویی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بـه  حـضورت  آیـم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3553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خداوند  ای  حافظ  جانم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قـوتـم  تـویـی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وقـتی  نـامت  را  خوانم </a:t>
            </a:r>
            <a:endParaRPr lang="en-US" sz="7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2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3553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ایمان دارم که تو زنده هستی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بهرم  مـیجنگی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پیروزی ام 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بـخـشی</a:t>
            </a:r>
            <a:endParaRPr lang="fa-IR" sz="7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21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3553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ایمان دارم که تو با من هستی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وقـتی  ضعـیفـم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قـوتـم  مـی </a:t>
            </a:r>
            <a:r>
              <a:rPr lang="fa-IR" sz="7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بـخـشی</a:t>
            </a:r>
            <a:endParaRPr lang="fa-IR" sz="7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6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191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5</cp:revision>
  <dcterms:created xsi:type="dcterms:W3CDTF">2019-08-29T22:49:41Z</dcterms:created>
  <dcterms:modified xsi:type="dcterms:W3CDTF">2020-01-23T16:00:43Z</dcterms:modified>
</cp:coreProperties>
</file>