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5" r:id="rId3"/>
    <p:sldId id="258" r:id="rId4"/>
    <p:sldId id="257" r:id="rId5"/>
    <p:sldId id="259" r:id="rId6"/>
    <p:sldId id="256" r:id="rId7"/>
    <p:sldId id="260" r:id="rId8"/>
    <p:sldId id="268" r:id="rId9"/>
    <p:sldId id="262" r:id="rId10"/>
    <p:sldId id="26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8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1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1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47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64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90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96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2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1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1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96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4A24-F59B-4126-8804-C1D9F8C34FF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83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6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" y="81280"/>
            <a:ext cx="11988799" cy="4029308"/>
          </a:xfrm>
          <a:noFill/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20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20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بـــگــشـا  درهـــای  آســـمـان 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20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7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3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"/>
            <a:ext cx="12090400" cy="71558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</a:t>
            </a:r>
            <a:r>
              <a:rPr lang="fa-IR" sz="58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می </a:t>
            </a: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خـواهـم ، از  </a:t>
            </a:r>
            <a:r>
              <a:rPr lang="fa-IR" sz="58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آنِ  </a:t>
            </a: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تـوام </a:t>
            </a:r>
            <a:endParaRPr lang="en-GB" sz="5800" b="1" i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10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نـه کـسی دیـگر </a:t>
            </a:r>
            <a:r>
              <a:rPr lang="fa-IR" sz="58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 </a:t>
            </a: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نـه کـسی دیـگر</a:t>
            </a:r>
            <a:endParaRPr lang="en-GB" sz="5800" b="1" i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10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تـشـنـه </a:t>
            </a:r>
            <a:r>
              <a:rPr lang="fa-IR" sz="58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 </a:t>
            </a: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تـوام ، مشـتـاقـت هـسـتـم</a:t>
            </a:r>
            <a:endParaRPr lang="en-GB" sz="58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0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10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نـه کـسی دیـگر </a:t>
            </a:r>
            <a:r>
              <a:rPr lang="fa-IR" sz="58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 </a:t>
            </a:r>
            <a:r>
              <a:rPr lang="fa-IR" sz="58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نـه کـسی دیـگر</a:t>
            </a:r>
            <a:endParaRPr lang="fa-IR" sz="58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4800" b="1" i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40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240" y="81280"/>
            <a:ext cx="11958320" cy="453585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ایـمـان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دارم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خـواهـی  </a:t>
            </a: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آمــد 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هــمــچــون  بــاران</a:t>
            </a:r>
            <a:endParaRPr lang="en-US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46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1600"/>
            <a:ext cx="12059920" cy="453585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 </a:t>
            </a:r>
            <a:r>
              <a:rPr lang="en-GB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</a:t>
            </a:r>
            <a:r>
              <a:rPr lang="en-GB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(۴)  </a:t>
            </a:r>
          </a:p>
          <a:p>
            <a:pPr algn="ctr" rtl="1">
              <a:lnSpc>
                <a:spcPct val="150000"/>
              </a:lnSpc>
            </a:pPr>
            <a:endParaRPr lang="en-US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14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" y="81280"/>
            <a:ext cx="11988799" cy="4029308"/>
          </a:xfrm>
          <a:noFill/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20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20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بـــگــشـا  درهـــای  آســـمـان 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13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640" y="304800"/>
            <a:ext cx="10099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1600"/>
            <a:ext cx="12049760" cy="453585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بـاران 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عشـقـت  مـی </a:t>
            </a: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ریـزد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نـسـیـم   روحـت  مـی وزد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تپش  قـلب  آسـمان  را  بـشنوم</a:t>
            </a:r>
            <a:endParaRPr lang="en-US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909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" y="81280"/>
            <a:ext cx="11988799" cy="4029308"/>
          </a:xfrm>
          <a:noFill/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200000"/>
              </a:lnSpc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بـــریـــزد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200000"/>
              </a:lnSpc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بـــگــشـا  درهـــای  آســـمـان 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705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7440" y="325120"/>
            <a:ext cx="10078719" cy="402930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 rtl="1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6600" b="1" i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بــگـذار  </a:t>
            </a: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بـبـیـنم  جلال  رویـت </a:t>
            </a:r>
            <a:endParaRPr lang="fa-IR" sz="6600" b="1" i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a-IR" sz="6600" b="1" i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آشـکـار  سـاز  خود  را  خداونـد</a:t>
            </a:r>
          </a:p>
        </p:txBody>
      </p:sp>
    </p:spTree>
    <p:extLst>
      <p:ext uri="{BB962C8B-B14F-4D97-AF65-F5344CB8AC3E}">
        <p14:creationId xmlns:p14="http://schemas.microsoft.com/office/powerpoint/2010/main" val="38199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77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12</cp:revision>
  <dcterms:created xsi:type="dcterms:W3CDTF">2018-08-07T18:03:24Z</dcterms:created>
  <dcterms:modified xsi:type="dcterms:W3CDTF">2019-10-22T14:58:13Z</dcterms:modified>
</cp:coreProperties>
</file>