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1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3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9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606B-94A3-49FB-A0FA-811F106F2DC4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5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7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جـای  غـم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رنـج  و  غـصـه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 پـذیـرم  شـادی  خـدا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13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بـه  جـای  گـنـاه </a:t>
            </a: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شـرم  و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اشـتـبـاه</a:t>
            </a: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آزادی  دارم  در نـام  عـیـسی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2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پــذیــرم  خــداونــد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پــذیــرم  خــداونــد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پــذیــرم  در نـام  عـیـسی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6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57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2018-08-08T12:05:47Z</dcterms:created>
  <dcterms:modified xsi:type="dcterms:W3CDTF">2020-01-17T16:27:29Z</dcterms:modified>
</cp:coreProperties>
</file>