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8B923-AB39-4F07-AF85-D98D596C4B8E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F7CF8-690F-495F-AFFF-B18D4B8D0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5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F7CF8-690F-495F-AFFF-B18D4B8D01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1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52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3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8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0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58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1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8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1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75EC-BA49-461C-AAB3-451188FA7FD0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4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4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39" y="12680"/>
            <a:ext cx="12009120" cy="28007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بـچــشــیـد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بــبـیـنـید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کــه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خداونـد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نـیکـوسـت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110720" cy="28007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کـاخـی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زِ  حـمـد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سازیـد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2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 را  بـرافـــرازیـــد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09120" cy="36009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  و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زبــان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 حمد  و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شـکـرگـویـان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بــهـــر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شــاه  شــاهــان </a:t>
            </a:r>
          </a:p>
        </p:txBody>
      </p:sp>
    </p:spTree>
    <p:extLst>
      <p:ext uri="{BB962C8B-B14F-4D97-AF65-F5344CB8AC3E}">
        <p14:creationId xmlns:p14="http://schemas.microsoft.com/office/powerpoint/2010/main" val="40011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8007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بـهـرش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سـرود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خـوانـیـد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2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2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 شـادی  سـرایـیـد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20"/>
            <a:ext cx="12120880" cy="3139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مــهـرش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بــی زوال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،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  شـاه  پــر جــلال 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وصــفــش ســرایـیـد 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بـــهـــرش  ســرود  خــوانــیـد</a:t>
            </a:r>
          </a:p>
        </p:txBody>
      </p:sp>
    </p:spTree>
    <p:extLst>
      <p:ext uri="{BB962C8B-B14F-4D97-AF65-F5344CB8AC3E}">
        <p14:creationId xmlns:p14="http://schemas.microsoft.com/office/powerpoint/2010/main" val="14268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49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8</cp:revision>
  <dcterms:created xsi:type="dcterms:W3CDTF">2018-08-18T22:12:55Z</dcterms:created>
  <dcterms:modified xsi:type="dcterms:W3CDTF">2020-01-17T15:59:17Z</dcterms:modified>
</cp:coreProperties>
</file>