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6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14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81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3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07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19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70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03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4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43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20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23DE6-1E4B-4477-AEFE-B52ADCF4515C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72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98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599" y="89408"/>
            <a:ext cx="1198879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GB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</a:rPr>
              <a:t>خدا نیکوست با شادی سراییم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</a:rPr>
              <a:t>خدا نیکوست حمدش گوییم</a:t>
            </a:r>
          </a:p>
        </p:txBody>
      </p:sp>
    </p:spTree>
    <p:extLst>
      <p:ext uri="{BB962C8B-B14F-4D97-AF65-F5344CB8AC3E}">
        <p14:creationId xmlns:p14="http://schemas.microsoft.com/office/powerpoint/2010/main" val="41147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185" y="128016"/>
            <a:ext cx="11988799" cy="46883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endParaRPr lang="en-GB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 نیکوست شکی نداریم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 نیکوست یقین داریم</a:t>
            </a:r>
          </a:p>
        </p:txBody>
      </p:sp>
    </p:spTree>
    <p:extLst>
      <p:ext uri="{BB962C8B-B14F-4D97-AF65-F5344CB8AC3E}">
        <p14:creationId xmlns:p14="http://schemas.microsoft.com/office/powerpoint/2010/main" val="272859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16840"/>
            <a:ext cx="11988799" cy="54014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 بـه  یـاد  آرم  محـبـتـش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قـلـبم  حـمـد  گـویـد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 شـادی  مـی رقـصـم</a:t>
            </a:r>
          </a:p>
        </p:txBody>
      </p:sp>
    </p:spTree>
    <p:extLst>
      <p:ext uri="{BB962C8B-B14F-4D97-AF65-F5344CB8AC3E}">
        <p14:creationId xmlns:p14="http://schemas.microsoft.com/office/powerpoint/2010/main" val="167063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62560"/>
            <a:ext cx="11988799" cy="52132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چـون  در  قـلـبـش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بـهـرم  جـایی  هـسـت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سـویـش  روم   بـا   اشـتـیـاق</a:t>
            </a:r>
          </a:p>
        </p:txBody>
      </p:sp>
    </p:spTree>
    <p:extLst>
      <p:ext uri="{BB962C8B-B14F-4D97-AF65-F5344CB8AC3E}">
        <p14:creationId xmlns:p14="http://schemas.microsoft.com/office/powerpoint/2010/main" val="25999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599" y="89408"/>
            <a:ext cx="1198879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GB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</a:rPr>
              <a:t>خدا نیکوست با شادی سراییم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</a:rPr>
              <a:t>خدا نیکوست حمدش گوییم</a:t>
            </a:r>
          </a:p>
        </p:txBody>
      </p:sp>
    </p:spTree>
    <p:extLst>
      <p:ext uri="{BB962C8B-B14F-4D97-AF65-F5344CB8AC3E}">
        <p14:creationId xmlns:p14="http://schemas.microsoft.com/office/powerpoint/2010/main" val="385648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185" y="128016"/>
            <a:ext cx="11988799" cy="46883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endParaRPr lang="en-GB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 نیکوست شکی نداریم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 نیکوست یقین داریم</a:t>
            </a:r>
          </a:p>
        </p:txBody>
      </p:sp>
    </p:spTree>
    <p:extLst>
      <p:ext uri="{BB962C8B-B14F-4D97-AF65-F5344CB8AC3E}">
        <p14:creationId xmlns:p14="http://schemas.microsoft.com/office/powerpoint/2010/main" val="152030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9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2019-10-16T15:04:30Z</dcterms:created>
  <dcterms:modified xsi:type="dcterms:W3CDTF">2020-01-02T15:04:27Z</dcterms:modified>
</cp:coreProperties>
</file>