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26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33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2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55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05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43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01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67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39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833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53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85944-6CDE-494E-B9A8-04E2D828D66E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09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70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91440"/>
            <a:ext cx="11948159" cy="40300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شــکــر  شــکــر </a:t>
            </a:r>
            <a:r>
              <a:rPr lang="en-GB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عــیــســی</a:t>
            </a:r>
            <a:endParaRPr lang="en-GB" sz="8000" b="1" cap="none" spc="0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endParaRPr lang="en-GB" sz="1000" b="1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a-IR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۳</a:t>
            </a:r>
            <a:r>
              <a:rPr lang="fa-IR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498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91440"/>
            <a:ext cx="11948159" cy="50783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حمد  و  سپاس  بر  تو</a:t>
            </a:r>
            <a:endParaRPr lang="en-GB" sz="8000" b="1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endParaRPr lang="en-GB" sz="2800" b="1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حمد  و  سپاس  بر  نامت</a:t>
            </a:r>
            <a:endParaRPr lang="en-US" sz="8000" b="1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4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473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2019-10-16T12:59:08Z</dcterms:created>
  <dcterms:modified xsi:type="dcterms:W3CDTF">2020-01-02T13:33:45Z</dcterms:modified>
</cp:coreProperties>
</file>