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6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05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8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5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8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9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00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0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BD3-24E9-483C-8656-3B12E3BD728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69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2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26912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نامش را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400777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26912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دستک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زنان او را ستاییم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34798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26912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شایسته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33227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26912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هــلــلــویــاه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150169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0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2019-10-16T11:49:05Z</dcterms:created>
  <dcterms:modified xsi:type="dcterms:W3CDTF">2019-12-27T22:22:08Z</dcterms:modified>
</cp:coreProperties>
</file>