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678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15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07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45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3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87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76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94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42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8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51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F0BF-5251-4271-A624-6B48556D654D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0BC0-A611-4ED0-93BC-CD00B6732C2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98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30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7990"/>
            <a:ext cx="12192000" cy="42780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3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چنان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محو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بـنـشـستم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عقل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هوش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رفته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دستم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نگاه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بر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دلم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نقشی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کشید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که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تار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پودم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را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به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آتش کشید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6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1280"/>
            <a:ext cx="12192000" cy="43396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چه  عظیم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چه  مهیب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0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81280"/>
            <a:ext cx="11998959" cy="42780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نـمـی دانـم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چـرا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وقـتی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کـه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بـیـتـابـم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آیـی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واسـه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دلـتـنگی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هـای  مـن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7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1280"/>
            <a:ext cx="12192000" cy="43396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14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چه  عظیم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endParaRPr lang="en-GB" sz="60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حضور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 چه  مهیب 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است</a:t>
            </a:r>
            <a:r>
              <a:rPr lang="en-GB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54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  <a:endParaRPr lang="en-GB" sz="3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602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0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60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5</cp:revision>
  <dcterms:created xsi:type="dcterms:W3CDTF">2019-10-15T09:27:54Z</dcterms:created>
  <dcterms:modified xsi:type="dcterms:W3CDTF">2019-12-27T19:00:38Z</dcterms:modified>
</cp:coreProperties>
</file>