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83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33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09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56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52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277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81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68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61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81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87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8AEB3-9EDC-4ADA-9F8B-C42F70DF3FC4}" type="datetimeFigureOut">
              <a:rPr lang="de-DE" smtClean="0"/>
              <a:t>10.11.2019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F43A2-E32C-45F2-885E-9E764180BC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9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21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6001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 تـو  مـی مـانـم 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 تـو  مـی خوانـم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حمـد  تـو  بـاشـد</a:t>
            </a:r>
          </a:p>
          <a:p>
            <a:pPr algn="ctr" rtl="1"/>
            <a:endParaRPr lang="fa-IR" sz="2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دائمـا  در کـلامـم</a:t>
            </a:r>
            <a:endParaRPr lang="en-US" sz="69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896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6001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 مرتع های  سرسبز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مـرا  می خوابـانی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نـزد  آبهـای  راحـت</a:t>
            </a:r>
          </a:p>
          <a:p>
            <a:pPr algn="ctr" rtl="1"/>
            <a:endParaRPr lang="fa-IR" sz="2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جـانـم  سـیر گـردانـی</a:t>
            </a:r>
            <a:endParaRPr lang="en-US" sz="69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15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63709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جـان  مـن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تـشـنـه ی  روح  تـوسـت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مــشــتــاق </a:t>
            </a:r>
          </a:p>
          <a:p>
            <a:pPr algn="ctr" rtl="1"/>
            <a:endParaRPr lang="fa-IR" sz="2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آن  حـضـور  </a:t>
            </a: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تـوسـت</a:t>
            </a:r>
          </a:p>
          <a:p>
            <a:pPr algn="ctr" rtl="1"/>
            <a:endParaRPr lang="fa-IR" sz="2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63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6001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 تـو  مـی مـانـم 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 تـو  مـی خوانـم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حمـد  تـو  بـاشـد</a:t>
            </a:r>
          </a:p>
          <a:p>
            <a:pPr algn="ctr" rtl="1"/>
            <a:endParaRPr lang="fa-IR" sz="2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دائمـا  در کـلامـم</a:t>
            </a:r>
            <a:endParaRPr lang="en-US" sz="69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86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6001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شادی  من همه در توست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کـلام  پـاکـت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قـوتی  نـو  می یـابـم</a:t>
            </a:r>
          </a:p>
          <a:p>
            <a:pPr algn="ctr" rtl="1"/>
            <a:endParaRPr lang="fa-IR" sz="2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مـن  نـزد  پـاهـایـت</a:t>
            </a:r>
            <a:endParaRPr lang="en-US" sz="69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88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637097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جـان  مـن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تـشـنـه ی  روی  تـوسـت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مــشــتــاق </a:t>
            </a:r>
          </a:p>
          <a:p>
            <a:pPr algn="ctr" rtl="1"/>
            <a:endParaRPr lang="fa-IR" sz="2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آن  کـلام   </a:t>
            </a: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تـوسـت</a:t>
            </a:r>
          </a:p>
          <a:p>
            <a:pPr algn="ctr" rtl="1"/>
            <a:endParaRPr lang="fa-IR" sz="2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754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91440"/>
            <a:ext cx="12019279" cy="60016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 تـو  مـی مـانـم 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 تـو  مـی خوانـم</a:t>
            </a:r>
          </a:p>
          <a:p>
            <a:pPr algn="ctr" rtl="1"/>
            <a:endParaRPr lang="fa-IR" sz="28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حمـد  تـو  بـاشـد</a:t>
            </a:r>
          </a:p>
          <a:p>
            <a:pPr algn="ctr" rtl="1"/>
            <a:endParaRPr lang="fa-IR" sz="28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دائمـا  در کـلامـم</a:t>
            </a:r>
            <a:endParaRPr lang="en-US" sz="69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85000"/>
                    <a:lumOff val="1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01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872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118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2019-10-10T11:18:17Z</dcterms:created>
  <dcterms:modified xsi:type="dcterms:W3CDTF">2019-11-10T22:59:42Z</dcterms:modified>
</cp:coreProperties>
</file>