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07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14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21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9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2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4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30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8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7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65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71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9F38B-DC39-4E02-95D7-FCE336E1C38E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64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877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2560" y="132080"/>
            <a:ext cx="11826240" cy="3621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r>
              <a:rPr lang="fa-IR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عظیم </a:t>
            </a:r>
            <a:r>
              <a:rPr lang="fa-IR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است </a:t>
            </a:r>
            <a:r>
              <a:rPr lang="fa-IR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خدا</a:t>
            </a:r>
            <a:endParaRPr lang="en-US" sz="5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fa-IR" sz="4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 </a:t>
            </a:r>
            <a:r>
              <a:rPr lang="fa-IR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با هم گوییم عظیم است </a:t>
            </a:r>
            <a:r>
              <a:rPr lang="fa-IR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خدا</a:t>
            </a:r>
            <a:endParaRPr lang="en-US" sz="5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/>
            <a:r>
              <a:rPr lang="fa-IR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همه خوانیم عظیم</a:t>
            </a:r>
            <a:endParaRPr lang="en-US" sz="5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/>
            <a:r>
              <a:rPr lang="fa-IR" sz="4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چه عظیم است </a:t>
            </a:r>
            <a:r>
              <a:rPr lang="fa-IR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خدا </a:t>
            </a:r>
            <a:endParaRPr lang="en-US" sz="5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4252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1" y="81280"/>
            <a:ext cx="11988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fa-IR" sz="2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/>
            <a:r>
              <a:rPr lang="fa-IR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نام </a:t>
            </a:r>
            <a:r>
              <a:rPr lang="fa-IR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تو برتر ، تو را می </a:t>
            </a:r>
            <a:r>
              <a:rPr lang="fa-IR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پرستم</a:t>
            </a:r>
          </a:p>
          <a:p>
            <a:pPr algn="ctr" rtl="1"/>
            <a:endParaRPr lang="en-US" sz="4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/>
            <a:r>
              <a:rPr lang="fa-IR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قلبم گوید عظیم است </a:t>
            </a:r>
            <a:r>
              <a:rPr lang="fa-IR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خدا </a:t>
            </a:r>
            <a:endParaRPr lang="en-US" sz="6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6026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1310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31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PARAND</dc:creator>
  <cp:lastModifiedBy>Niloofar</cp:lastModifiedBy>
  <cp:revision>4</cp:revision>
  <dcterms:created xsi:type="dcterms:W3CDTF">2017-05-11T17:20:26Z</dcterms:created>
  <dcterms:modified xsi:type="dcterms:W3CDTF">2019-11-09T23:39:36Z</dcterms:modified>
</cp:coreProperties>
</file>