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64" r:id="rId4"/>
    <p:sldId id="263" r:id="rId5"/>
    <p:sldId id="268" r:id="rId6"/>
    <p:sldId id="269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7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216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EC632-A9EB-7144-97BA-008896BE4CDC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0952A-C2F2-0F43-98F8-E688F49E6D9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037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673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13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16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611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4572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73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AE47C-5CDB-7D4B-B858-3430F89EB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A317B-9D5E-D049-8C93-0B0AC06DA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EED61-C0B9-8440-B9CD-B6813100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759B8-3964-F849-840B-44C89860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33373-BBA1-5F42-8F3A-FE8F7763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607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6318E-924E-704A-81E0-0C3098BE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ACF4AD-0408-704B-AEDF-526517012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E2492-FCD1-B945-9EFB-4B6D58ED7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D8CEA-2C7E-6547-91DB-D0FBB650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84787-45F7-F34D-A3DB-E3EABA04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73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E7B184-9F3B-D74E-AC37-31AF52C9F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BC9588-92C0-6E4E-A995-52C4F950E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22C04-88F8-BC4C-84BC-916FE98C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F4F17-D8B0-CC40-B8E3-3EC46EAE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11202-E364-A94B-A2E1-80E78510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391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6961E-EF77-D546-99D4-1726E59E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444CF-F939-8E4E-B4CD-A3E3A3E7F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CBC67-E9FD-6A47-A039-C44F56D0F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45160-0E24-6849-B880-4EEA75BD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08AE4-E5C2-CC4F-81B1-6E7E70DA6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914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F5CD-B669-9C48-91FE-DC2466C5F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2AADB-C757-EB46-9228-BFE00934E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A83C4-B256-DB41-8888-C7BFA48C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2470F-0D3C-2841-BC17-31F1D9D9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A2DE7-2517-494D-AA6A-E606C2A0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781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D74E4-63B0-6A49-B282-10D128BB5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4DB7-A8C2-3344-A657-553DF3CC4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FC504-D05C-AA4F-B332-430EBF29F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79EBC-9113-4B49-B27E-32A9D0E9B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4BFA8-3543-2042-A1AC-B4E539814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E448B-FFFE-1848-80AF-9E055FDD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564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E8A9F-01E7-F648-AE03-73DE94FA5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24771-C571-F54F-8D7E-FE1941CE7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242A1-EF12-E340-AA59-61C641FED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A0AB20-6CDA-C048-A8BD-CFC4CA6D2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E41B09-5BE0-A64C-AEBC-6829DA358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DC5713-6E6F-2F48-B171-0465E119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C0D761-2085-5B49-9ED8-DB499AE8B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F4FF6A-2325-7F4D-9B78-A121E6D6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54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51DE6-C864-064F-8713-AE25946E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3EFDD-CDD3-2448-9DA7-5F570D5DA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216A2-7B3A-3847-A9B3-6797FA74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191CC-5A54-3142-8DCD-672B34DCA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847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69DB5B-F07D-C647-95B8-46745762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0F2EDE-FBD4-0246-9F47-ED0BAB99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051DF-6B9F-424C-B222-1E9D00AB9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912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BF3A-6EDA-E243-A62B-82CF54699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20952-4944-FB4D-A137-779B89601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71264-BC90-D149-8EF1-2E4FCF86F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F3816-F7FB-D342-868F-F0B1276B8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C4DB4-27B8-D84D-BA27-6A931F2B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43B43-FB27-0041-95FB-108DCF10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330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0B9E-2FB2-5A4A-9CB2-A8C391DC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C25A71-060A-3448-983E-9EFDB4261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9F40F-B70E-5941-9C3D-987D3C721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98567-F7E5-9A4E-B982-B68AC990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9904F-1FC7-3E40-9134-35AC6C318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C394A-8F45-114F-9BEB-D3CAC8D8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567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B4029-1B1A-9A40-B1AB-E1FF054F6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FB418-EDFE-C944-BCDD-5E773B642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C602-53EC-7841-B56F-75170F8EBE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ECC4-06C1-B345-8322-90CE9B61C15B}" type="datetimeFigureOut">
              <a:rPr lang="en-DE" smtClean="0"/>
              <a:t>15.02.22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318C6-5493-0249-9D39-9A4B31F43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D8340-80A5-2446-9C42-D0D7C0546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3EA1-01DF-7B44-BE98-3C8EEE59BDE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379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70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9076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قدوس مرا لمس نما</a:t>
            </a:r>
            <a:endParaRPr lang="en-GB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قادر لمسم نما</a:t>
            </a:r>
            <a:endParaRPr lang="en-GB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ar-SA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بارهایم</a:t>
            </a:r>
            <a:r>
              <a:rPr lang="ar-SA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را از </a:t>
            </a:r>
            <a:r>
              <a:rPr lang="ar-SA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دوشم</a:t>
            </a:r>
            <a:r>
              <a:rPr lang="ar-SA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تو </a:t>
            </a:r>
            <a:r>
              <a:rPr lang="ar-SA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بردار</a:t>
            </a:r>
            <a:endParaRPr lang="en-US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بردار زنجیرها 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از دست و پاهایم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پرستم ، تا تو را </a:t>
            </a:r>
            <a:r>
              <a:rPr lang="fa-IR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ستایم</a:t>
            </a:r>
            <a:endParaRPr lang="en-US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825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در نام </a:t>
            </a:r>
            <a:r>
              <a:rPr lang="fa-IR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قدوست</a:t>
            </a: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 آزادی دارم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پرستم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تا تو را </a:t>
            </a:r>
            <a:r>
              <a:rPr lang="fa-IR" sz="5500" b="1" cap="small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ستایم</a:t>
            </a:r>
            <a:endParaRPr lang="en-US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795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381E4-461B-5947-AE77-184AD7486171}"/>
              </a:ext>
            </a:extLst>
          </p:cNvPr>
          <p:cNvSpPr/>
          <p:nvPr/>
        </p:nvSpPr>
        <p:spPr>
          <a:xfrm>
            <a:off x="0" y="0"/>
            <a:ext cx="12191999" cy="68264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آزادم 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من آزادم</a:t>
            </a: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r>
              <a:rPr lang="fa-IR" sz="5500" b="1" cap="small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j-cs"/>
                <a:sym typeface="Times New Roman"/>
              </a:rPr>
              <a:t>من آزادم در عیسی</a:t>
            </a:r>
            <a:endParaRPr lang="en-US" sz="55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en-US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  <a:p>
            <a:pPr lvl="0" algn="ctr" rtl="1">
              <a:lnSpc>
                <a:spcPct val="150000"/>
              </a:lnSpc>
              <a:buClr>
                <a:schemeClr val="lt1"/>
              </a:buClr>
              <a:buSzPct val="25000"/>
            </a:pPr>
            <a:endParaRPr lang="ar-SA" sz="4400" b="1" cap="small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j-cs"/>
              <a:sym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2608C6-3230-9243-BB7B-E25503B9EDAD}"/>
              </a:ext>
            </a:extLst>
          </p:cNvPr>
          <p:cNvSpPr/>
          <p:nvPr/>
        </p:nvSpPr>
        <p:spPr>
          <a:xfrm>
            <a:off x="6003635" y="1565028"/>
            <a:ext cx="184730" cy="11848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None/>
            </a:pPr>
            <a:endParaRPr lang="en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211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50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Macintosh PowerPoint</Application>
  <PresentationFormat>Widescreen</PresentationFormat>
  <Paragraphs>16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2022-02-15T16:48:17Z</dcterms:created>
  <dcterms:modified xsi:type="dcterms:W3CDTF">2022-02-15T16:50:32Z</dcterms:modified>
</cp:coreProperties>
</file>