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7"/>
  </p:notesMasterIdLst>
  <p:sldIdLst>
    <p:sldId id="260" r:id="rId2"/>
    <p:sldId id="256" r:id="rId3"/>
    <p:sldId id="258" r:id="rId4"/>
    <p:sldId id="257" r:id="rId5"/>
    <p:sldId id="259" r:id="rId6"/>
  </p:sldIdLst>
  <p:sldSz cx="12192000" cy="6858000"/>
  <p:notesSz cx="6858000" cy="9144000"/>
  <p:embeddedFontLst>
    <p:embeddedFont>
      <p:font typeface="Century Gothic" panose="020B0502020202020204" pitchFamily="34" charset="0"/>
      <p:regular r:id="rId8"/>
      <p:bold r:id="rId9"/>
      <p:italic r:id="rId10"/>
      <p:boldItalic r:id="rId11"/>
    </p:embeddedFont>
    <p:embeddedFont>
      <p:font typeface="XB Zar" panose="02000506090000020003" pitchFamily="2" charset="-78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84615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164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1555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2978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8061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03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f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280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" y="-10274"/>
            <a:ext cx="12192000" cy="6868273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000" b="1" i="0" u="none" strike="noStrike" cap="small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ای خداوند </a:t>
            </a:r>
            <a:r>
              <a:rPr lang="en-GB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i="0" u="none" strike="noStrike" cap="small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حمدت </a:t>
            </a:r>
            <a:r>
              <a:rPr lang="ar-SA" sz="6000" b="1" i="0" u="none" strike="noStrike" cap="small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گویم </a:t>
            </a:r>
            <a:endParaRPr lang="en-GB" sz="60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000" b="1" i="0" u="none" strike="noStrike" cap="small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</a:t>
            </a:r>
            <a:r>
              <a:rPr lang="en-GB" sz="6000" b="1" i="0" u="none" strike="noStrike" cap="small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i="0" u="none" strike="noStrike" cap="small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ستایم</a:t>
            </a:r>
            <a:endParaRPr sz="6000" b="1" i="0" u="none" strike="noStrike" cap="small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000" b="1" i="0" u="none" strike="noStrike" cap="small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ای </a:t>
            </a:r>
            <a:r>
              <a:rPr lang="ar-SA" sz="6000" b="1" i="0" u="none" strike="noStrike" cap="small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خداوند </a:t>
            </a:r>
            <a:r>
              <a:rPr lang="ar-SA" sz="6000" b="1" i="0" u="none" strike="noStrike" cap="small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مشتاق </a:t>
            </a:r>
            <a:r>
              <a:rPr lang="ar-SA" sz="6000" b="1" i="0" u="none" strike="noStrike" cap="small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توام</a:t>
            </a:r>
            <a:endParaRPr lang="en-GB" sz="6000" b="1" i="0" u="none" strike="noStrike" cap="small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000" b="1" i="0" u="none" strike="noStrike" cap="small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</a:t>
            </a:r>
            <a:r>
              <a:rPr lang="en-GB" sz="6000" b="1" i="0" u="none" strike="noStrike" cap="small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i="0" u="none" strike="noStrike" cap="small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i="0" u="none" strike="noStrike" cap="small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می </a:t>
            </a:r>
            <a:r>
              <a:rPr lang="ar-SA" sz="6000" b="1" i="0" u="none" strike="noStrike" cap="small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خوانم</a:t>
            </a:r>
            <a:endParaRPr sz="6000" b="1" i="0" u="none" strike="noStrike" cap="small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" y="0"/>
            <a:ext cx="12192000" cy="685799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حامی من </a:t>
            </a:r>
            <a:r>
              <a:rPr lang="fa-IR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، </a:t>
            </a: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</a:t>
            </a:r>
            <a:r>
              <a:rPr lang="ar-SA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قوت </a:t>
            </a: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من</a:t>
            </a:r>
            <a:endParaRPr lang="en-GB" sz="60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به </a:t>
            </a:r>
            <a:r>
              <a:rPr lang="ar-SA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حضور تو من می آیم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هر روز و هر </a:t>
            </a: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روز</a:t>
            </a:r>
            <a:r>
              <a:rPr lang="fa-IR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fa-IR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،</a:t>
            </a: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تشنه </a:t>
            </a: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توام</a:t>
            </a:r>
            <a:endParaRPr lang="en-GB" sz="60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 </a:t>
            </a:r>
            <a:r>
              <a:rPr lang="ar-SA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تمامی جان تو را می خوانم</a:t>
            </a:r>
            <a:endParaRPr lang="ar-SA" sz="60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629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</a:t>
            </a:r>
            <a:r>
              <a:rPr lang="en-GB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قدوسی </a:t>
            </a:r>
            <a:r>
              <a:rPr lang="ar-SA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، </a:t>
            </a: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</a:t>
            </a:r>
            <a:r>
              <a:rPr lang="en-GB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پادشاهی </a:t>
            </a:r>
            <a:endParaRPr lang="en-GB" sz="60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مالک </a:t>
            </a:r>
            <a:r>
              <a:rPr lang="ar-SA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جان من </a:t>
            </a: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تویی</a:t>
            </a:r>
            <a:endParaRPr sz="60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</a:t>
            </a:r>
            <a:r>
              <a:rPr lang="en-GB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قدوسی ، </a:t>
            </a: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</a:t>
            </a:r>
            <a:r>
              <a:rPr lang="en-GB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پادشاهی</a:t>
            </a:r>
            <a:endParaRPr lang="en-GB" sz="60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پناه </a:t>
            </a:r>
            <a:r>
              <a:rPr lang="ar-SA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جان من </a:t>
            </a:r>
            <a:r>
              <a:rPr lang="ar-SA" sz="6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تويى  </a:t>
            </a:r>
            <a:endParaRPr lang="ar-SA" sz="60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195080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62</Words>
  <Application>Microsoft Office PowerPoint</Application>
  <PresentationFormat>Widescreen</PresentationFormat>
  <Paragraphs>12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XB Zar</vt:lpstr>
      <vt:lpstr>Times New Roman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2</cp:revision>
  <dcterms:modified xsi:type="dcterms:W3CDTF">2019-11-09T23:30:48Z</dcterms:modified>
</cp:coreProperties>
</file>