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10"/>
  </p:notesMasterIdLst>
  <p:sldIdLst>
    <p:sldId id="265" r:id="rId2"/>
    <p:sldId id="256" r:id="rId3"/>
    <p:sldId id="259" r:id="rId4"/>
    <p:sldId id="260" r:id="rId5"/>
    <p:sldId id="261" r:id="rId6"/>
    <p:sldId id="262" r:id="rId7"/>
    <p:sldId id="266" r:id="rId8"/>
    <p:sldId id="264" r:id="rId9"/>
  </p:sldIdLst>
  <p:sldSz cx="12192000" cy="6858000"/>
  <p:notesSz cx="6858000" cy="9144000"/>
  <p:embeddedFontLst>
    <p:embeddedFont>
      <p:font typeface="Century Gothic" panose="020B0502020202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01857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3283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4503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2274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7572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6332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6906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1606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764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69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-19250"/>
            <a:ext cx="12192001" cy="687725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GB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ar-SA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بر </a:t>
            </a:r>
            <a:r>
              <a:rPr lang="fa-IR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زخمهای </a:t>
            </a:r>
            <a:r>
              <a:rPr lang="fa-IR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او</a:t>
            </a:r>
            <a:r>
              <a:rPr lang="fa-IR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بنگر</a:t>
            </a:r>
            <a:endParaRPr lang="en-GB" sz="6000" b="1" i="0" u="none" strike="noStrike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GB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ar-SA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بر </a:t>
            </a:r>
            <a:r>
              <a:rPr lang="fa-IR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درد</a:t>
            </a:r>
            <a:r>
              <a:rPr lang="fa-IR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و </a:t>
            </a:r>
            <a:r>
              <a:rPr lang="fa-IR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رنج</a:t>
            </a:r>
            <a:r>
              <a:rPr lang="fa-IR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او</a:t>
            </a:r>
            <a:endParaRPr lang="en-GB" sz="6000" b="1" i="0" u="none" strike="noStrike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GB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ar-SA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که</a:t>
            </a:r>
            <a:r>
              <a:rPr lang="fa-IR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0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بهر گناهانت کشته </a:t>
            </a:r>
            <a:r>
              <a:rPr lang="fa-IR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ar-SA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شد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28876"/>
            <a:ext cx="12192000" cy="700237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SzPct val="25000"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تاج  </a:t>
            </a:r>
            <a:r>
              <a:rPr lang="fa-IR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خاری  بر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سرش</a:t>
            </a:r>
            <a:endParaRPr lang="en-GB" sz="60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SzPct val="25000"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مصلوب  </a:t>
            </a:r>
            <a:r>
              <a:rPr lang="fa-IR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و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تنها</a:t>
            </a:r>
            <a:endParaRPr lang="en-GB" sz="60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SzPct val="25000"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او غمهایت را بر خود گرفت</a:t>
            </a:r>
          </a:p>
        </p:txBody>
      </p:sp>
    </p:spTree>
    <p:extLst>
      <p:ext uri="{BB962C8B-B14F-4D97-AF65-F5344CB8AC3E}">
        <p14:creationId xmlns:p14="http://schemas.microsoft.com/office/powerpoint/2010/main" val="13719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" y="1"/>
            <a:ext cx="12192000" cy="685799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SzPct val="25000"/>
            </a:pPr>
            <a:endParaRPr lang="en-GB" sz="16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SzPct val="25000"/>
            </a:pPr>
            <a:r>
              <a:rPr lang="en-GB" sz="66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6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از  زخمـهـایـش</a:t>
            </a:r>
            <a:endParaRPr lang="en-GB" sz="66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SzPct val="25000"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6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شـفــا  یـافــتـی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۲</a:t>
            </a:r>
            <a:endParaRPr lang="fa-IR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67821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" y="1"/>
            <a:ext cx="12192000" cy="685799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SzPct val="25000"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خوار  </a:t>
            </a:r>
            <a:r>
              <a:rPr lang="fa-IR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و  مـردود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گـشت</a:t>
            </a:r>
            <a:endParaRPr lang="en-GB" sz="60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SzPct val="25000"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نـزد  مـردمـان</a:t>
            </a:r>
            <a:endParaRPr lang="en-GB" sz="60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SzPct val="25000"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صاحب </a:t>
            </a:r>
            <a:r>
              <a:rPr lang="fa-IR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درد و رنج من و توست </a:t>
            </a:r>
          </a:p>
          <a:p>
            <a:pPr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SzPct val="25000"/>
            </a:pPr>
            <a:endParaRPr lang="ar-SA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1694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1"/>
            <a:ext cx="12192001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SzPct val="25000"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او  </a:t>
            </a:r>
            <a:r>
              <a:rPr lang="fa-IR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را  نـه  صورتی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است</a:t>
            </a:r>
            <a:endParaRPr lang="en-GB" sz="60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SzPct val="25000"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و  </a:t>
            </a:r>
            <a:r>
              <a:rPr lang="fa-IR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نـه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جمالی</a:t>
            </a:r>
            <a:endParaRPr lang="en-GB" sz="60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SzPct val="25000"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امـا  </a:t>
            </a:r>
            <a:r>
              <a:rPr lang="fa-IR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آمـد  این نـدا  از آسـمـان</a:t>
            </a:r>
          </a:p>
          <a:p>
            <a:pPr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SzPct val="25000"/>
            </a:pPr>
            <a:endParaRPr lang="ar-SA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6572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" y="1"/>
            <a:ext cx="12192000" cy="685799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SzPct val="25000"/>
            </a:pPr>
            <a:endParaRPr lang="en-GB" sz="16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SzPct val="25000"/>
            </a:pPr>
            <a:r>
              <a:rPr lang="en-GB" sz="66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6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از  زخمـهـایـش</a:t>
            </a:r>
            <a:endParaRPr lang="en-GB" sz="66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algn="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SzPct val="25000"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 </a:t>
            </a:r>
            <a:r>
              <a:rPr lang="fa-IR" sz="66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شـفــا  یـافــتـی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۲</a:t>
            </a:r>
            <a:endParaRPr lang="fa-IR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494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2140505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80</Words>
  <Application>Microsoft Office PowerPoint</Application>
  <PresentationFormat>Widescreen</PresentationFormat>
  <Paragraphs>18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Century Gothic</vt:lpstr>
      <vt:lpstr>Mesh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6</cp:revision>
  <dcterms:modified xsi:type="dcterms:W3CDTF">2019-12-27T16:12:08Z</dcterms:modified>
</cp:coreProperties>
</file>