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287261" y="166308"/>
            <a:ext cx="11626549" cy="6455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فيض عظيم مسيحا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نجات داده مرا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سرگردان و كورى بودم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اكنون بينم او را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47737" y="272141"/>
            <a:ext cx="11429999" cy="63046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زنجيرها پاره شد در نام تو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تويى نجات دهنده ام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در نام تو من آزاد شدم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با مهر تو ، با فيض تو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23333" y="332617"/>
            <a:ext cx="11263690" cy="61836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فيض خدا در آسمان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تابد بر روح و جان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سرود و حمدش سراييد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اين فيض بى كران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47737" y="272141"/>
            <a:ext cx="11429999" cy="63046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زنجيرها پاره شد در نام تو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تويى نجات دهنده ام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در نام تو من آزاد شدم </a:t>
            </a: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4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با مهر تو ، با فيض تو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Kamil Hooseini</cp:lastModifiedBy>
  <cp:revision>1</cp:revision>
  <dcterms:modified xsi:type="dcterms:W3CDTF">2017-05-19T17:59:25Z</dcterms:modified>
</cp:coreProperties>
</file>