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87261" y="166308"/>
            <a:ext cx="11626549" cy="6455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فيض عظيم مسيحا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نجات داده مرا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سرگردان و كورى بودم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اكنون بينم او را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47737" y="272141"/>
            <a:ext cx="11429999" cy="63046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زنجيرها پاره شد در نام تو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تويى نجات دهنده ام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در نام تو من آزاد شدم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با مهر تو ، با فيض تو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23333" y="332617"/>
            <a:ext cx="11263690" cy="61836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فيض خدا در آسمان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تابد بر روح و جان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سرود و حمدش سراييد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اين فيض بى كران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47737" y="272141"/>
            <a:ext cx="11429999" cy="63046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زنجيرها پاره شد در نام تو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تويى نجات دهنده ام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در نام تو من آزاد شدم </a:t>
            </a: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400" b="1" i="0" u="none" strike="noStrike" cap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1">
              <a:lnSpc>
                <a:spcPct val="90000"/>
              </a:lnSpc>
              <a:spcBef>
                <a:spcPts val="1000"/>
              </a:spcBef>
              <a:buClr>
                <a:srgbClr val="FFFF00"/>
              </a:buClr>
              <a:buSzPct val="25000"/>
              <a:buFont typeface="Arial"/>
              <a:buNone/>
            </a:pPr>
            <a:r>
              <a:rPr lang="ar-SA" sz="44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با مهر تو ، با فيض تو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Kamil Hooseini</cp:lastModifiedBy>
  <cp:revision>1</cp:revision>
  <dcterms:modified xsi:type="dcterms:W3CDTF">2017-05-19T17:59:25Z</dcterms:modified>
</cp:coreProperties>
</file>