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71" r:id="rId8"/>
    <p:sldId id="262" r:id="rId9"/>
    <p:sldId id="263" r:id="rId10"/>
    <p:sldId id="264" r:id="rId11"/>
    <p:sldId id="265" r:id="rId12"/>
    <p:sldId id="272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54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29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98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7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20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61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5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74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54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12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48B62-1A6F-4510-8603-20EA3531BA51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65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2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8080" y="101600"/>
            <a:ext cx="9966959" cy="33855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نـتـرسم  گـرچـه طوفـان هـا </a:t>
            </a:r>
          </a:p>
          <a:p>
            <a:pPr algn="ctr" rtl="1"/>
            <a:endParaRPr lang="fa-IR" sz="20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بـغــرنـد  بـر عـلـیـه مـن</a:t>
            </a:r>
          </a:p>
          <a:p>
            <a:pPr algn="ctr" rtl="1"/>
            <a:endParaRPr lang="fa-IR" sz="2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10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8560" y="223520"/>
            <a:ext cx="9905999" cy="295465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چـو  سـلـطان مـحـبت  هـست</a:t>
            </a:r>
          </a:p>
          <a:p>
            <a:pPr algn="ctr" rtl="1"/>
            <a:r>
              <a:rPr lang="fa-IR" sz="20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ســکـانـدار  سـکـانـم</a:t>
            </a:r>
          </a:p>
        </p:txBody>
      </p:sp>
    </p:spTree>
    <p:extLst>
      <p:ext uri="{BB962C8B-B14F-4D97-AF65-F5344CB8AC3E}">
        <p14:creationId xmlns:p14="http://schemas.microsoft.com/office/powerpoint/2010/main" val="84037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4026" y="0"/>
            <a:ext cx="10289406" cy="52629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هـلِ هـللویاه پادشـاه</a:t>
            </a:r>
            <a:endParaRPr lang="fa-IR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است تصویر عشق تو</a:t>
            </a:r>
            <a:endParaRPr lang="fa-IR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دادی جانت تا نجات یابم</a:t>
            </a:r>
            <a:endParaRPr lang="fa-IR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است رحمت و فیض تو</a:t>
            </a:r>
            <a:endParaRPr lang="fa-IR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0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6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8400" y="111760"/>
            <a:ext cx="9956799" cy="295465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چـو  بـیـنم درکنار خود </a:t>
            </a:r>
          </a:p>
          <a:p>
            <a:pPr algn="ctr" rtl="1"/>
            <a:endParaRPr lang="fa-IR" sz="20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بــه  وقـت تـرس و تـنهایی</a:t>
            </a:r>
          </a:p>
        </p:txBody>
      </p:sp>
    </p:spTree>
    <p:extLst>
      <p:ext uri="{BB962C8B-B14F-4D97-AF65-F5344CB8AC3E}">
        <p14:creationId xmlns:p14="http://schemas.microsoft.com/office/powerpoint/2010/main" val="120303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8400" y="132080"/>
            <a:ext cx="9926319" cy="295465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هـمـان  مـنجی و خـالـق  را</a:t>
            </a:r>
          </a:p>
          <a:p>
            <a:pPr algn="ctr" rtl="1"/>
            <a:endParaRPr lang="fa-IR" sz="20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هـمـان  عشـق  مـسیحایی</a:t>
            </a:r>
            <a:endParaRPr lang="en-US" sz="69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54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7920" y="193040"/>
            <a:ext cx="9926319" cy="295465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2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مـحـبت کرد  بـر  جـانم</a:t>
            </a:r>
          </a:p>
          <a:p>
            <a:pPr algn="ctr" rtl="1"/>
            <a:endParaRPr lang="fa-IR" sz="20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شـفـا  بخشید  و  درمـانم</a:t>
            </a:r>
          </a:p>
        </p:txBody>
      </p:sp>
    </p:spTree>
    <p:extLst>
      <p:ext uri="{BB962C8B-B14F-4D97-AF65-F5344CB8AC3E}">
        <p14:creationId xmlns:p14="http://schemas.microsoft.com/office/powerpoint/2010/main" val="119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6640" y="243840"/>
            <a:ext cx="9987279" cy="295465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تــسـلـی  داد هــر  روزه </a:t>
            </a:r>
          </a:p>
          <a:p>
            <a:pPr algn="ctr" rtl="1"/>
            <a:endParaRPr lang="fa-IR" sz="20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 این  روحِ  پـریـشـانم</a:t>
            </a:r>
            <a:endParaRPr lang="en-US" sz="69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79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4026" y="115416"/>
            <a:ext cx="10289406" cy="52629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خداوندی </a:t>
            </a:r>
            <a:r>
              <a:rPr lang="fa-IR" sz="5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جای من</a:t>
            </a:r>
          </a:p>
          <a:p>
            <a:pPr algn="r" rtl="1">
              <a:lnSpc>
                <a:spcPct val="150000"/>
              </a:lnSpc>
            </a:pPr>
            <a:r>
              <a:rPr lang="fa-IR" sz="5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تمام درد بر او </a:t>
            </a: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رفت</a:t>
            </a:r>
            <a:endParaRPr lang="fa-IR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زخم هایش شفا </a:t>
            </a: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بخشید</a:t>
            </a:r>
            <a:endParaRPr lang="fa-IR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ببخشود او گناهانم </a:t>
            </a:r>
          </a:p>
        </p:txBody>
      </p:sp>
    </p:spTree>
    <p:extLst>
      <p:ext uri="{BB962C8B-B14F-4D97-AF65-F5344CB8AC3E}">
        <p14:creationId xmlns:p14="http://schemas.microsoft.com/office/powerpoint/2010/main" val="16996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4026" y="0"/>
            <a:ext cx="10289406" cy="52629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چنان عشقی بی پایان </a:t>
            </a:r>
            <a:endParaRPr lang="fa-IR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آن زهم ها جاری شد</a:t>
            </a:r>
            <a:endParaRPr lang="fa-IR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گشته تکیه گاه من</a:t>
            </a:r>
            <a:endParaRPr lang="fa-IR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وقت ترس و عصیانم</a:t>
            </a:r>
            <a:endParaRPr lang="fa-IR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57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8400" y="274320"/>
            <a:ext cx="9885680" cy="295465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چـه  جایی  بـهتر  از  آغـوش </a:t>
            </a:r>
          </a:p>
          <a:p>
            <a:pPr algn="ctr" rtl="1"/>
            <a:endParaRPr lang="fa-IR" sz="20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پـر گـرمـا و مـهـر تـوسـت</a:t>
            </a:r>
            <a:endParaRPr lang="en-US" sz="69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276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7440" y="152400"/>
            <a:ext cx="9977120" cy="295465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 آن  آغـوش نگاه تـوسـت</a:t>
            </a:r>
          </a:p>
          <a:p>
            <a:pPr algn="ctr" rtl="1"/>
            <a:endParaRPr lang="fa-IR" sz="20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کـه  می بـیـنـد تـن و جـانم </a:t>
            </a:r>
            <a:endParaRPr lang="en-US" sz="69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492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127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9</cp:revision>
  <dcterms:created xsi:type="dcterms:W3CDTF">2018-08-22T18:33:15Z</dcterms:created>
  <dcterms:modified xsi:type="dcterms:W3CDTF">2019-11-09T21:42:27Z</dcterms:modified>
</cp:coreProperties>
</file>