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8"/>
  </p:notesMasterIdLst>
  <p:sldIdLst>
    <p:sldId id="260" r:id="rId2"/>
    <p:sldId id="256" r:id="rId3"/>
    <p:sldId id="261" r:id="rId4"/>
    <p:sldId id="257" r:id="rId5"/>
    <p:sldId id="258" r:id="rId6"/>
    <p:sldId id="259" r:id="rId7"/>
  </p:sldIdLst>
  <p:sldSz cx="12192000" cy="6858000"/>
  <p:notesSz cx="6858000" cy="9144000"/>
  <p:embeddedFontLst>
    <p:embeddedFont>
      <p:font typeface="XB Zar" panose="02000506090000020003" pitchFamily="2" charset="-78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0962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740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6063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7379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556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39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58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ar-SA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5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02743" y="86627"/>
            <a:ext cx="11979666" cy="668404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بـا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لـمـسـش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آزادم</a:t>
            </a:r>
            <a:endParaRPr lang="en-GB" sz="8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بـا 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روح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ar-SA" sz="8000" b="1" i="0" u="none" strike="noStrike" cap="small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او شادم </a:t>
            </a:r>
            <a:endParaRPr lang="fa-IR" sz="8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مرا </a:t>
            </a: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پـر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مـیـسـازد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قـوتـش</a:t>
            </a:r>
            <a:endParaRPr lang="fa-IR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+mj-cs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02743" y="86627"/>
            <a:ext cx="11979666" cy="668404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بـا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لـمـسـش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آرامـم</a:t>
            </a:r>
            <a:endParaRPr lang="en-GB" sz="8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چـون سـرود مـیخـوانم</a:t>
            </a:r>
            <a:endParaRPr lang="fa-IR" sz="8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fa-IR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+mj-cs"/>
              <a:sym typeface="Times New Roman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مرا </a:t>
            </a: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پر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مـیـسـازد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 </a:t>
            </a:r>
            <a:r>
              <a:rPr lang="ar-SA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i="0" u="none" strike="noStrike" cap="small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حضورش</a:t>
            </a:r>
            <a:endParaRPr lang="fa-IR" sz="2000" b="1" i="0" u="none" strike="noStrike" cap="small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+mj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540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02743" y="82193"/>
            <a:ext cx="11979666" cy="668847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بارهایم</a:t>
            </a:r>
            <a:r>
              <a:rPr lang="en-GB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lang="fa-IR" sz="8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  او  بـر می </a:t>
            </a: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دارد</a:t>
            </a:r>
            <a:endParaRPr lang="en-GB" sz="80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1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+mj-lt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endParaRPr lang="fa-IR" sz="1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فـریاد  </a:t>
            </a:r>
            <a:r>
              <a:rPr lang="fa-IR" sz="8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آزادی  </a:t>
            </a:r>
            <a:r>
              <a:rPr lang="fa-IR" sz="80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سـرایم</a:t>
            </a:r>
            <a:endParaRPr lang="fa-IR" sz="8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564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02743" y="82193"/>
            <a:ext cx="11979666" cy="668847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8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می خوانم سرودی تازه</a:t>
            </a: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8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چون آزادم کرده</a:t>
            </a: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endParaRPr lang="fa-IR" sz="2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fa-IR" sz="8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زنجیرهایم در نامش گسسته</a:t>
            </a:r>
          </a:p>
          <a:p>
            <a:pPr rtl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ar-SA" sz="20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lumMod val="85000"/>
                      <a:alpha val="40000"/>
                    </a:schemeClr>
                  </a:glow>
                </a:effectLst>
                <a:latin typeface="+mj-lt"/>
                <a:ea typeface="Times New Roman"/>
                <a:cs typeface="XB Zar" panose="02000506090000020003" pitchFamily="2" charset="-78"/>
                <a:sym typeface="Times New Roman"/>
              </a:rPr>
              <a:t> </a:t>
            </a:r>
            <a:endParaRPr lang="fa-IR" sz="20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lumMod val="85000"/>
                    <a:alpha val="40000"/>
                  </a:schemeClr>
                </a:glow>
              </a:effectLst>
              <a:latin typeface="+mj-lt"/>
              <a:ea typeface="Times New Roman"/>
              <a:cs typeface="XB Zar" panose="02000506090000020003" pitchFamily="2" charset="-78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71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531778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</Words>
  <Application>Microsoft Office PowerPoint</Application>
  <PresentationFormat>Widescreen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XB Zar</vt:lpstr>
      <vt:lpstr>Arial</vt:lpstr>
      <vt:lpstr>Century Gothic</vt:lpstr>
      <vt:lpstr>Calibri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6</cp:revision>
  <dcterms:modified xsi:type="dcterms:W3CDTF">2019-11-11T15:46:53Z</dcterms:modified>
</cp:coreProperties>
</file>