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6"/>
  </p:notesMasterIdLst>
  <p:sldIdLst>
    <p:sldId id="258" r:id="rId2"/>
    <p:sldId id="256" r:id="rId3"/>
    <p:sldId id="259" r:id="rId4"/>
    <p:sldId id="257" r:id="rId5"/>
  </p:sldIdLst>
  <p:sldSz cx="12192000" cy="6858000"/>
  <p:notesSz cx="6858000" cy="9144000"/>
  <p:embeddedFontLst>
    <p:embeddedFont>
      <p:font typeface="Century Gothic" panose="020B0502020202020204" pitchFamily="3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5882603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828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9437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9574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07552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751011" y="609600"/>
            <a:ext cx="8676222" cy="320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751011" y="3886200"/>
            <a:ext cx="8676222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1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a-IR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fa-IR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141412" y="4732864"/>
            <a:ext cx="9906000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pic" idx="2"/>
          </p:nvPr>
        </p:nvSpPr>
        <p:spPr>
          <a:xfrm>
            <a:off x="1979611" y="932112"/>
            <a:ext cx="8225943" cy="3164975"/>
          </a:xfrm>
          <a:prstGeom prst="roundRect">
            <a:avLst>
              <a:gd name="adj" fmla="val 4380"/>
            </a:avLst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1141412" y="5299603"/>
            <a:ext cx="9906000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a-IR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fa-IR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a-IR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fa-IR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fa-IR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fa-IR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1674811" y="3352800"/>
            <a:ext cx="8839201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285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a-IR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fa-IR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1141412" y="3308580"/>
            <a:ext cx="99060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1141409" y="4777380"/>
            <a:ext cx="99060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a-IR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fa-IR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Name Card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fa-IR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fa-IR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1141412" y="3886200"/>
            <a:ext cx="9906000" cy="88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4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2"/>
          </p:nvPr>
        </p:nvSpPr>
        <p:spPr>
          <a:xfrm>
            <a:off x="1141411" y="4775200"/>
            <a:ext cx="9906000" cy="101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a-IR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fa-IR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ue or False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1141412" y="3505200"/>
            <a:ext cx="9906000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a-IR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fa-IR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 rot="5400000">
            <a:off x="4532311" y="-723899"/>
            <a:ext cx="3124200" cy="99059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a-IR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fa-IR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 rot="5400000">
            <a:off x="7351354" y="2095142"/>
            <a:ext cx="5181601" cy="22105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 rot="5400000">
            <a:off x="2322511" y="-571500"/>
            <a:ext cx="5181600" cy="754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a-IR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fa-IR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a-IR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fa-IR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751013" y="3308580"/>
            <a:ext cx="86868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751010" y="4777380"/>
            <a:ext cx="86868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a-IR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fa-IR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4876799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0612" y="2667000"/>
            <a:ext cx="4876799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a-IR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fa-IR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429279" y="2658533"/>
            <a:ext cx="4588930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1141412" y="3243261"/>
            <a:ext cx="4876799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443132" y="2667000"/>
            <a:ext cx="4604279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0612" y="3243261"/>
            <a:ext cx="4876801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a-IR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fa-IR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a-IR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fa-IR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a-IR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fa-IR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354912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03812" y="609600"/>
            <a:ext cx="5943601" cy="51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1141411" y="2971800"/>
            <a:ext cx="354912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a-IR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fa-IR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533400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7433732" y="-18288"/>
            <a:ext cx="3276599" cy="6903719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141411" y="2971800"/>
            <a:ext cx="533400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399212" y="5883275"/>
            <a:ext cx="914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5105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10742611" y="5883275"/>
            <a:ext cx="3225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a-IR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fa-IR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a-IR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fa-IR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0066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endParaRPr lang="fa-IR" sz="100" b="1" i="0" u="none" strike="noStrike" cap="small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endParaRPr lang="fa-IR" sz="2000" b="1" i="0" u="none" strike="noStrike" cap="small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fa-IR" sz="7200" b="1" i="0" u="none" strike="noStrike" cap="small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لمس کن  ای  </a:t>
            </a:r>
            <a:r>
              <a:rPr lang="fa-IR" sz="7200" b="1" i="0" u="none" strike="noStrike" cap="small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روح </a:t>
            </a:r>
            <a:r>
              <a:rPr lang="fa-IR" sz="7200" b="1" i="0" u="none" strike="noStrike" cap="small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 خدا</a:t>
            </a:r>
          </a:p>
          <a:p>
            <a:pPr marL="0" marR="0" lvl="0" indent="0" algn="ctr" rtl="1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fa-IR" sz="7200" b="1" i="0" u="none" strike="noStrike" cap="small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این قلب های </a:t>
            </a:r>
            <a:r>
              <a:rPr lang="fa-IR" sz="7200" b="1" i="0" u="none" strike="noStrike" cap="small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تشنه </a:t>
            </a:r>
            <a:r>
              <a:rPr lang="fa-IR" sz="7200" b="1" i="0" u="none" strike="noStrike" cap="small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ى ما</a:t>
            </a:r>
            <a:endParaRPr sz="7200" b="1" i="0" u="none" strike="noStrike" cap="small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rtl="1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SzPct val="25000"/>
            </a:pPr>
            <a:endParaRPr lang="en-GB" sz="100" b="1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SzPct val="25000"/>
            </a:pPr>
            <a:endParaRPr lang="en-GB" sz="2000" b="1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rtl="1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SzPct val="25000"/>
            </a:pPr>
            <a:r>
              <a:rPr lang="fa-IR" sz="72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مشتاقیم   </a:t>
            </a:r>
            <a:r>
              <a:rPr lang="fa-IR" sz="72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ما </a:t>
            </a:r>
            <a:r>
              <a:rPr lang="fa-IR" sz="72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مشتاقیم</a:t>
            </a:r>
          </a:p>
          <a:p>
            <a:pPr rtl="1">
              <a:lnSpc>
                <a:spcPct val="150000"/>
              </a:lnSpc>
              <a:spcBef>
                <a:spcPts val="1400"/>
              </a:spcBef>
              <a:spcAft>
                <a:spcPts val="0"/>
              </a:spcAft>
              <a:buSzPct val="25000"/>
            </a:pPr>
            <a:r>
              <a:rPr lang="fa-IR" sz="72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ما </a:t>
            </a:r>
            <a:r>
              <a:rPr lang="fa-IR" sz="72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مشتاقیم   ما مشتاقیم </a:t>
            </a:r>
            <a:endParaRPr lang="fa-IR" sz="7200" b="1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39700">
                  <a:schemeClr val="bg1">
                    <a:alpha val="40000"/>
                  </a:schemeClr>
                </a:glow>
              </a:effectLs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79299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3064604"/>
      </p:ext>
    </p:extLst>
  </p:cSld>
  <p:clrMapOvr>
    <a:masterClrMapping/>
  </p:clrMapOvr>
</p:sld>
</file>

<file path=ppt/theme/theme1.xml><?xml version="1.0" encoding="utf-8"?>
<a:theme xmlns:a="http://schemas.openxmlformats.org/drawingml/2006/main" name="Mesh">
  <a:themeElements>
    <a:clrScheme name="Mesh">
      <a:dk1>
        <a:srgbClr val="000000"/>
      </a:dk1>
      <a:lt1>
        <a:srgbClr val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</Words>
  <Application>Microsoft Office PowerPoint</Application>
  <PresentationFormat>Widescreen</PresentationFormat>
  <Paragraphs>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Mesh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Niloofar</cp:lastModifiedBy>
  <cp:revision>3</cp:revision>
  <dcterms:modified xsi:type="dcterms:W3CDTF">2019-11-12T11:15:49Z</dcterms:modified>
</cp:coreProperties>
</file>