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71" r:id="rId2"/>
    <p:sldId id="256" r:id="rId3"/>
    <p:sldId id="265" r:id="rId4"/>
    <p:sldId id="257" r:id="rId5"/>
    <p:sldId id="266" r:id="rId6"/>
    <p:sldId id="258" r:id="rId7"/>
    <p:sldId id="259" r:id="rId8"/>
    <p:sldId id="272" r:id="rId9"/>
    <p:sldId id="261" r:id="rId10"/>
    <p:sldId id="273" r:id="rId11"/>
    <p:sldId id="263" r:id="rId12"/>
    <p:sldId id="274" r:id="rId13"/>
    <p:sldId id="270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79982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5795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792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78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7762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106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888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387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1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3462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332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16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6718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334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 Are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 Area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16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738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560153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</a:t>
            </a: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، جلال بياب </a:t>
            </a:r>
            <a:endParaRPr lang="fa-IR"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بياب</a:t>
            </a:r>
            <a:r>
              <a:rPr lang="fa-IR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،</a:t>
            </a: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اى پدر </a:t>
            </a:r>
            <a:endParaRPr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جلال ، جلال </a:t>
            </a:r>
            <a:r>
              <a:rPr lang="ar-SA" sz="44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بياب</a:t>
            </a:r>
            <a:endParaRPr lang="fa-IR"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</a:t>
            </a: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بياب </a:t>
            </a:r>
            <a:r>
              <a:rPr lang="fa-IR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، </a:t>
            </a: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پسر </a:t>
            </a:r>
            <a:endParaRPr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بياب ، جلال بياب </a:t>
            </a:r>
            <a:endParaRPr lang="fa-IR"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جلال جلال ، جلال بياب </a:t>
            </a:r>
            <a:endParaRPr lang="fa-IR"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904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01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57752"/>
            <a:ext cx="12192000" cy="50557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00000"/>
              </a:lnSpc>
            </a:pPr>
            <a:endParaRPr lang="en-GB" sz="28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تا كه گرماى وجودت </a:t>
            </a:r>
            <a:endParaRPr lang="en-GB" sz="66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بر دل و جانم رسيد </a:t>
            </a:r>
            <a:endParaRPr sz="66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گرمى آغوش </a:t>
            </a:r>
            <a:r>
              <a:rPr lang="ar-SA" sz="66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تو</a:t>
            </a:r>
            <a:endParaRPr lang="fa-IR" sz="6600" b="1" kern="120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ar-SA" sz="66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جانى </a:t>
            </a:r>
            <a:r>
              <a:rPr lang="ar-SA" sz="66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دگر در من دميد </a:t>
            </a:r>
            <a:r>
              <a:rPr lang="fa-IR" sz="66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6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Times New Roman"/>
              </a:rPr>
              <a:t>٢ </a:t>
            </a:r>
            <a:endParaRPr lang="ar-SA" sz="66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1" y="-10274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rtl="1">
              <a:lnSpc>
                <a:spcPct val="100000"/>
              </a:lnSpc>
            </a:pPr>
            <a:endParaRPr lang="fa-IR" sz="2800" b="1" kern="120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اميد زندگى 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آرامش روحى و جان </a:t>
            </a: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شوق وصلت مى كشد 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را به سوى آسمان </a:t>
            </a:r>
            <a:r>
              <a:rPr lang="fa-IR" sz="60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٢ </a:t>
            </a:r>
          </a:p>
        </p:txBody>
      </p:sp>
    </p:spTree>
    <p:extLst>
      <p:ext uri="{BB962C8B-B14F-4D97-AF65-F5344CB8AC3E}">
        <p14:creationId xmlns:p14="http://schemas.microsoft.com/office/powerpoint/2010/main" val="130327029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حالتى</a:t>
            </a:r>
            <a:r>
              <a:rPr lang="fa-IR" sz="60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در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پـدیـد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آمد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و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شيدا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شدم 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گو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ییا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گمگشته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بودم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ناگهان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پيدا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شدم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0" y="30822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rtl="1">
              <a:lnSpc>
                <a:spcPct val="100000"/>
              </a:lnSpc>
            </a:pPr>
            <a:endParaRPr lang="fa-IR" sz="28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اميد زندگى 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آرامش روحى و جان </a:t>
            </a: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شوق وصلت مى كشد 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rtl="1">
              <a:lnSpc>
                <a:spcPct val="100000"/>
              </a:lnSpc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من را به سوى آسمان</a:t>
            </a:r>
          </a:p>
        </p:txBody>
      </p:sp>
    </p:spTree>
    <p:extLst>
      <p:ext uri="{BB962C8B-B14F-4D97-AF65-F5344CB8AC3E}">
        <p14:creationId xmlns:p14="http://schemas.microsoft.com/office/powerpoint/2010/main" val="3359824250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سر به سجده مى نهم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از شوق رويت تا ابد 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تا كه روح پاك تو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بر روح و جان من دمد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fa-IR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پـدر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endParaRPr lang="fa-IR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سـتـایـمـت  پـسـر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سـتـایـم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روح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الـقـدس</a:t>
            </a:r>
            <a:endParaRPr lang="ar-SA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894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47295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en-GB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تـا  بـرآیـد  آرزو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آن لحظه ى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روز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وصال </a:t>
            </a:r>
            <a:endParaRPr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تا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ابد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سر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مى نهم </a:t>
            </a:r>
            <a:endParaRPr lang="en-GB" sz="6000" b="1" kern="1200" dirty="0">
              <a:ln w="9525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+mn-ea"/>
              <a:cs typeface="+mn-cs"/>
              <a:sym typeface="Times New Roman"/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بر سجده 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ی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تو</a:t>
            </a:r>
            <a:r>
              <a:rPr lang="fa-IR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  <a:r>
              <a:rPr lang="ar-SA" sz="6000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بى مجال</a:t>
            </a:r>
            <a:r>
              <a:rPr lang="ar-SA" b="1" kern="120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+mn-ea"/>
                <a:cs typeface="+mn-cs"/>
                <a:sym typeface="Times New Roman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190</Words>
  <Application>Microsoft Office PowerPoint</Application>
  <PresentationFormat>Widescreen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9</cp:revision>
  <dcterms:modified xsi:type="dcterms:W3CDTF">2019-11-12T10:15:41Z</dcterms:modified>
</cp:coreProperties>
</file>