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2"/>
  </p:notesMasterIdLst>
  <p:sldIdLst>
    <p:sldId id="271" r:id="rId2"/>
    <p:sldId id="256" r:id="rId3"/>
    <p:sldId id="257" r:id="rId4"/>
    <p:sldId id="258" r:id="rId5"/>
    <p:sldId id="262" r:id="rId6"/>
    <p:sldId id="268" r:id="rId7"/>
    <p:sldId id="261" r:id="rId8"/>
    <p:sldId id="269" r:id="rId9"/>
    <p:sldId id="270" r:id="rId10"/>
    <p:sldId id="266" r:id="rId11"/>
  </p:sldIdLst>
  <p:sldSz cx="12192000" cy="6858000"/>
  <p:notesSz cx="6858000" cy="9144000"/>
  <p:embeddedFontLst>
    <p:embeddedFont>
      <p:font typeface="Century Gothic" panose="020B0502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81594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6913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287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2225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4494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7147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828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1754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7868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7624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191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80000"/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533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826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46123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مـثـل  بـاران  بـهـاری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الـقـدس  بـبـار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تـازه  کـن بـاغ وجـودم 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تـا شـوم  پـر بـرگ و بـار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546123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تـا </a:t>
            </a:r>
            <a:r>
              <a:rPr lang="ar-SA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پـر </a:t>
            </a:r>
            <a:r>
              <a:rPr lang="ar-SA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شـوم  از  روح  خـدا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از  آتــش  پـاک  تـو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مـیـوه هـای  بـسـیـار  آورم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چـون  شـاخـه ی  تـاک  تـو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0" y="77002"/>
            <a:ext cx="12192000" cy="546123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spAutoFit/>
          </a:bodyPr>
          <a:lstStyle/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گـهگـاه  نـفـس  و  گاهـی  دنـیـا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یـا  وسـوسـه ی  شـریـر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مـی خواهـند  خـشکم  کنند  عـیسی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رویـت  را  از  مـن  مـگـیـر</a:t>
            </a:r>
            <a:endParaRPr lang="ar-SA" sz="60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Arial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63231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spAutoFit/>
          </a:bodyPr>
          <a:lstStyle/>
          <a:p>
            <a:pPr marL="285750" indent="-158750" algn="ctr" rtl="1">
              <a:lnSpc>
                <a:spcPct val="150000"/>
              </a:lnSpc>
              <a:buClr>
                <a:schemeClr val="lt1"/>
              </a:buClr>
              <a:buSzPct val="100000"/>
              <a:buFont typeface="Arial"/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entury Gothic"/>
              </a:rPr>
              <a:t>مـثـل  بـاران  بـهـاری</a:t>
            </a:r>
          </a:p>
          <a:p>
            <a:pPr marL="285750" indent="-158750" algn="ctr" rtl="1">
              <a:lnSpc>
                <a:spcPct val="150000"/>
              </a:lnSpc>
              <a:buClr>
                <a:schemeClr val="lt1"/>
              </a:buClr>
              <a:buSzPct val="100000"/>
              <a:buFont typeface="Arial"/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entury Gothic"/>
              </a:rPr>
              <a:t>ای روح الـقـدس  بـبـار</a:t>
            </a:r>
          </a:p>
          <a:p>
            <a:pPr marL="285750" indent="-158750" algn="ctr" rtl="1">
              <a:lnSpc>
                <a:spcPct val="150000"/>
              </a:lnSpc>
              <a:buClr>
                <a:schemeClr val="lt1"/>
              </a:buClr>
              <a:buSzPct val="100000"/>
              <a:buFont typeface="Arial"/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entury Gothic"/>
              </a:rPr>
              <a:t>تـازه  کـن بـاغ وجـودم  </a:t>
            </a:r>
          </a:p>
          <a:p>
            <a:pPr marL="285750" indent="-158750" algn="ctr" rtl="1">
              <a:lnSpc>
                <a:spcPct val="150000"/>
              </a:lnSpc>
              <a:buClr>
                <a:schemeClr val="lt1"/>
              </a:buClr>
              <a:buSzPct val="100000"/>
              <a:buFont typeface="Arial"/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entury Gothic"/>
              </a:rPr>
              <a:t>تـا شـوم  پـر بـرگ و بـار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2720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563231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spAutoFit/>
          </a:bodyPr>
          <a:lstStyle/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تـا </a:t>
            </a:r>
            <a:r>
              <a:rPr lang="ar-SA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پـر </a:t>
            </a:r>
            <a:r>
              <a:rPr lang="ar-SA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شـوم  از  روح  خـدا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از  آتــش  پـاک  تـو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مـیـوه هـای  بـسـیـار  آورم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چـون  شـاخـه ی  تـاک  تـو</a:t>
            </a:r>
          </a:p>
        </p:txBody>
      </p:sp>
    </p:spTree>
    <p:extLst>
      <p:ext uri="{BB962C8B-B14F-4D97-AF65-F5344CB8AC3E}">
        <p14:creationId xmlns:p14="http://schemas.microsoft.com/office/powerpoint/2010/main" val="1696998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0" y="121904"/>
            <a:ext cx="12192000" cy="546123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spAutoFit/>
          </a:bodyPr>
          <a:lstStyle/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مـحبت ، ایمان ، خـوشی و حِـلـم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در  مـن  شـکـوفـا  نـمـا</a:t>
            </a:r>
            <a:endParaRPr lang="ar-SA" sz="60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Arial"/>
              <a:cs typeface="Arial" panose="020B0604020202020204" pitchFamily="34" charset="0"/>
              <a:sym typeface="Times New Roman"/>
            </a:endParaRP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سـلامـتـی ، فـروتـنـی  و </a:t>
            </a:r>
            <a:endParaRPr lang="ar-SA" sz="60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Arial"/>
              <a:cs typeface="Arial" panose="020B0604020202020204" pitchFamily="34" charset="0"/>
              <a:sym typeface="Times New Roman"/>
            </a:endParaRP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یـک  عـشـق  بـی انـتـهـا</a:t>
            </a:r>
            <a:endParaRPr lang="ar-SA" sz="6000" b="1" cap="none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Arial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63231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spAutoFit/>
          </a:bodyPr>
          <a:lstStyle/>
          <a:p>
            <a:pPr marL="285750" indent="-158750" algn="ctr" rtl="1">
              <a:lnSpc>
                <a:spcPct val="150000"/>
              </a:lnSpc>
              <a:buClr>
                <a:schemeClr val="lt1"/>
              </a:buClr>
              <a:buSzPct val="100000"/>
              <a:buFont typeface="Arial"/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entury Gothic"/>
              </a:rPr>
              <a:t>مـثـل  بـاران  بـهـاری</a:t>
            </a:r>
          </a:p>
          <a:p>
            <a:pPr marL="285750" indent="-158750" algn="ctr" rtl="1">
              <a:lnSpc>
                <a:spcPct val="150000"/>
              </a:lnSpc>
              <a:buClr>
                <a:schemeClr val="lt1"/>
              </a:buClr>
              <a:buSzPct val="100000"/>
              <a:buFont typeface="Arial"/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entury Gothic"/>
              </a:rPr>
              <a:t>ای روح الـقـدس  بـبـار</a:t>
            </a:r>
          </a:p>
          <a:p>
            <a:pPr marL="285750" indent="-158750" algn="ctr" rtl="1">
              <a:lnSpc>
                <a:spcPct val="150000"/>
              </a:lnSpc>
              <a:buClr>
                <a:schemeClr val="lt1"/>
              </a:buClr>
              <a:buSzPct val="100000"/>
              <a:buFont typeface="Arial"/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entury Gothic"/>
              </a:rPr>
              <a:t>تـازه  کـن بـاغ وجـودم  </a:t>
            </a:r>
          </a:p>
          <a:p>
            <a:pPr marL="285750" indent="-158750" algn="ctr" rtl="1">
              <a:lnSpc>
                <a:spcPct val="150000"/>
              </a:lnSpc>
              <a:buClr>
                <a:schemeClr val="lt1"/>
              </a:buClr>
              <a:buSzPct val="100000"/>
              <a:buFont typeface="Arial"/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entury Gothic"/>
              </a:rPr>
              <a:t>تـا شـوم  پـر بـرگ و بـار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59223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563231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spAutoFit/>
          </a:bodyPr>
          <a:lstStyle/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تـا </a:t>
            </a:r>
            <a:r>
              <a:rPr lang="ar-SA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پـر </a:t>
            </a:r>
            <a:r>
              <a:rPr lang="ar-SA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شـوم  از  روح  خـدا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از  آتــش  پـاک  تـو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مـیـوه هـای  بـسـیـار  آورم</a:t>
            </a:r>
          </a:p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000" b="1" cap="none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Times New Roman"/>
              </a:rPr>
              <a:t>چـون  شـاخـه ی  تـاک  تـو</a:t>
            </a:r>
          </a:p>
        </p:txBody>
      </p:sp>
    </p:spTree>
    <p:extLst>
      <p:ext uri="{BB962C8B-B14F-4D97-AF65-F5344CB8AC3E}">
        <p14:creationId xmlns:p14="http://schemas.microsoft.com/office/powerpoint/2010/main" val="3777579236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146</Words>
  <Application>Microsoft Office PowerPoint</Application>
  <PresentationFormat>Widescreen</PresentationFormat>
  <Paragraphs>32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Times New Roman</vt:lpstr>
      <vt:lpstr>Arial</vt:lpstr>
      <vt:lpstr>Century Gothic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8</cp:revision>
  <dcterms:modified xsi:type="dcterms:W3CDTF">2019-12-19T11:25:17Z</dcterms:modified>
</cp:coreProperties>
</file>