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71" r:id="rId11"/>
    <p:sldId id="272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3571-57E8-4C8B-AE42-EB16E8662137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53FB5-69E5-407C-8E16-2A22CB7924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34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526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111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415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640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796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56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46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529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45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02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667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859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426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98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14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90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41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0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92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75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58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22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84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1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77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32F8-EA55-4A0D-B8B8-FE8A8281185F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69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265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2304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نـه  مـرگ  و  نـه  زنـدگـی</a:t>
            </a:r>
          </a:p>
          <a:p>
            <a:pPr algn="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نـه پـستـی  و  نـه  بـلـنـدی</a:t>
            </a:r>
          </a:p>
          <a:p>
            <a:pPr algn="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نمی تواند مرا از تو جدا سازد عیسی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3026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2304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نـه  مـرگ  و  نـه  زنـدگـی</a:t>
            </a:r>
          </a:p>
          <a:p>
            <a:pPr algn="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نـه ترس  از ‏ظلمت  و  تاریکی</a:t>
            </a:r>
          </a:p>
          <a:p>
            <a:pPr algn="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نمی تواند مرا از تو جدا سازد خدا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786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4722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تـو پیـروزی ، تـو پیـروزی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نـجـات  مـن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دیـروز  و  هـر  روزی</a:t>
            </a: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283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4722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تـو پیـروزی ، تـو پیـروزی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نـور  قـلـب  مـن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درخـشـان  در  تـاریـکی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2145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02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8862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نمی ترسم ، چون  می دانم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پیروزی ام  بخشیده ای عیسی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امـیـد  مـن ، فـقـط  در توست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حـیـاتی نـو در تو دارم عیسی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820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8862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نمی ترسم ، ایـمـان  دارم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که نـجـاتم بخشیده ای عیسی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نگاه  من  فقط  بـر تـوسـت 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نورت را بـر من  تـابـاندی  خـدا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37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8862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قـدرتـی عظـیم  در تـو یافـته ام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نام عظـیم توست پشـتوانه ام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قـدرتـی عظـیم  در تـو یافـته ام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نام بلند توست صخره ی جانم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055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2304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نـه  مـرگ  و  نـه  زنـدگـی</a:t>
            </a:r>
          </a:p>
          <a:p>
            <a:pPr algn="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نـه پـستـی  و  نـه  بـلـنـدی</a:t>
            </a:r>
          </a:p>
          <a:p>
            <a:pPr algn="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نمی تواند مرا از تو جدا سازد عیسی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77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2304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نـه  مـرگ  و  نـه  زنـدگـی</a:t>
            </a:r>
          </a:p>
          <a:p>
            <a:pPr algn="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نـه ترس  از ‏ظلمت  و  تاریکی</a:t>
            </a:r>
          </a:p>
          <a:p>
            <a:pPr algn="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نمی تواند مرا از تو جدا سازد خدا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21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8862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شـادی  یافـتم ، در قـلـب خود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وقـتی به تو ایمان آوردم  عیسی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خـدای  مـن  پـنـاهـم  تـو 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این قلب و جان تقدیم توست عیسی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4978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8862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نـجـات  یافـتم ، فقـط در تـو 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راه  و  راستی ، حقـیقـتی عیسی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تو  با جانت  نشان  دادی 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مـحـبـتـت  بـهـر  نـجـات  مـا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324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58862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قـدرتـی عظـیم  در تـو یافـته ام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نام عظـیم توست پشـتوانه ام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قـدرتـی عظـیم  در تـو یافـته ام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نام بلند توست صخره ی جانم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357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288</Words>
  <Application>Microsoft Office PowerPoint</Application>
  <PresentationFormat>Widescreen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2019-09-22T18:04:04Z</dcterms:created>
  <dcterms:modified xsi:type="dcterms:W3CDTF">2020-02-18T21:57:37Z</dcterms:modified>
</cp:coreProperties>
</file>