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1" r:id="rId3"/>
    <p:sldId id="256" r:id="rId4"/>
    <p:sldId id="257" r:id="rId5"/>
    <p:sldId id="258" r:id="rId6"/>
    <p:sldId id="259" r:id="rId7"/>
    <p:sldId id="264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59B8-B5FD-4142-845D-39BDEBB0F49B}" type="datetimeFigureOut">
              <a:rPr lang="de-DE" smtClean="0"/>
              <a:t>18.02.2020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7BF15-EF57-4F23-BB94-18301B09E13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6222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59B8-B5FD-4142-845D-39BDEBB0F49B}" type="datetimeFigureOut">
              <a:rPr lang="de-DE" smtClean="0"/>
              <a:t>18.02.2020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7BF15-EF57-4F23-BB94-18301B09E13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2562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59B8-B5FD-4142-845D-39BDEBB0F49B}" type="datetimeFigureOut">
              <a:rPr lang="de-DE" smtClean="0"/>
              <a:t>18.02.2020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7BF15-EF57-4F23-BB94-18301B09E13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3506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59B8-B5FD-4142-845D-39BDEBB0F49B}" type="datetimeFigureOut">
              <a:rPr lang="de-DE" smtClean="0"/>
              <a:t>18.02.2020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7BF15-EF57-4F23-BB94-18301B09E13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1946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59B8-B5FD-4142-845D-39BDEBB0F49B}" type="datetimeFigureOut">
              <a:rPr lang="de-DE" smtClean="0"/>
              <a:t>18.02.2020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7BF15-EF57-4F23-BB94-18301B09E13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9429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59B8-B5FD-4142-845D-39BDEBB0F49B}" type="datetimeFigureOut">
              <a:rPr lang="de-DE" smtClean="0"/>
              <a:t>18.02.2020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7BF15-EF57-4F23-BB94-18301B09E13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4378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59B8-B5FD-4142-845D-39BDEBB0F49B}" type="datetimeFigureOut">
              <a:rPr lang="de-DE" smtClean="0"/>
              <a:t>18.02.2020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7BF15-EF57-4F23-BB94-18301B09E13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1301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59B8-B5FD-4142-845D-39BDEBB0F49B}" type="datetimeFigureOut">
              <a:rPr lang="de-DE" smtClean="0"/>
              <a:t>18.02.2020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7BF15-EF57-4F23-BB94-18301B09E13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121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59B8-B5FD-4142-845D-39BDEBB0F49B}" type="datetimeFigureOut">
              <a:rPr lang="de-DE" smtClean="0"/>
              <a:t>18.02.2020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7BF15-EF57-4F23-BB94-18301B09E13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0407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59B8-B5FD-4142-845D-39BDEBB0F49B}" type="datetimeFigureOut">
              <a:rPr lang="de-DE" smtClean="0"/>
              <a:t>18.02.2020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7BF15-EF57-4F23-BB94-18301B09E13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2025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59B8-B5FD-4142-845D-39BDEBB0F49B}" type="datetimeFigureOut">
              <a:rPr lang="de-DE" smtClean="0"/>
              <a:t>18.02.2020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7BF15-EF57-4F23-BB94-18301B09E13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2890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759B8-B5FD-4142-845D-39BDEBB0F49B}" type="datetimeFigureOut">
              <a:rPr lang="de-DE" smtClean="0"/>
              <a:t>18.02.2020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7BF15-EF57-4F23-BB94-18301B09E13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1012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8767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71120"/>
            <a:ext cx="12029439" cy="400109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1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ctr" rtl="1"/>
            <a:endParaRPr lang="en-GB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چـه پـر جـلالـی 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چـه پـر شکـوهـی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1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</a:t>
            </a: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پـر از مـحبـت  و راسـتـی</a:t>
            </a:r>
          </a:p>
          <a:p>
            <a:pPr algn="ctr" rtl="1"/>
            <a:r>
              <a:rPr lang="fa-IR" sz="1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</a:t>
            </a:r>
          </a:p>
          <a:p>
            <a:pPr algn="ctr" rtl="1"/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(۲)</a:t>
            </a:r>
          </a:p>
        </p:txBody>
      </p:sp>
    </p:spTree>
    <p:extLst>
      <p:ext uri="{BB962C8B-B14F-4D97-AF65-F5344CB8AC3E}">
        <p14:creationId xmlns:p14="http://schemas.microsoft.com/office/powerpoint/2010/main" val="2303282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71120"/>
            <a:ext cx="12029439" cy="264687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1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نام  مـسـیـح  پـرجـلال  اسـت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ctr" rtl="1"/>
            <a:endParaRPr lang="fa-IR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بـی نـظـیـر  و  بـی هـمـتـا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8734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71120"/>
            <a:ext cx="12029439" cy="264687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1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اوسـت  خـدای  تـسلـیات 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ctr" rtl="1"/>
            <a:endParaRPr lang="fa-IR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قــادر  هــم  در تــنــگـی هــا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90566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71120"/>
            <a:ext cx="12029439" cy="264687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1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او اسـت  پر از محبت و فیض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ctr" rtl="1"/>
            <a:endParaRPr lang="fa-IR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که احسان کند هر انسانی را 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0039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71120"/>
            <a:ext cx="12029439" cy="360098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دهـد  آرامـی  و  سـلامـتی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ctr" rtl="1"/>
            <a:endParaRPr lang="fa-IR" sz="1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در طوفـان هـا و در سخـتـی هـا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ctr" rtl="1"/>
            <a:endParaRPr lang="fa-IR" sz="1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اوست  فقط  صخره ی  نجات مـا</a:t>
            </a:r>
          </a:p>
        </p:txBody>
      </p:sp>
    </p:spTree>
    <p:extLst>
      <p:ext uri="{BB962C8B-B14F-4D97-AF65-F5344CB8AC3E}">
        <p14:creationId xmlns:p14="http://schemas.microsoft.com/office/powerpoint/2010/main" val="3293107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71120"/>
            <a:ext cx="12029439" cy="400109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1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ctr" rtl="1"/>
            <a:endParaRPr lang="en-GB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چـه پـر جـلالـی 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چـه پـر شکـوهـی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ctr" rtl="1"/>
            <a:r>
              <a:rPr lang="fa-IR" sz="1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</a:t>
            </a: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پـر از مـحبـت  و راسـتـی</a:t>
            </a:r>
          </a:p>
          <a:p>
            <a:pPr algn="ctr" rtl="1"/>
            <a:r>
              <a:rPr lang="fa-IR" sz="1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</a:t>
            </a:r>
          </a:p>
          <a:p>
            <a:pPr algn="ctr" rtl="1"/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(۲)</a:t>
            </a:r>
          </a:p>
        </p:txBody>
      </p:sp>
    </p:spTree>
    <p:extLst>
      <p:ext uri="{BB962C8B-B14F-4D97-AF65-F5344CB8AC3E}">
        <p14:creationId xmlns:p14="http://schemas.microsoft.com/office/powerpoint/2010/main" val="3932559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191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81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3</cp:revision>
  <dcterms:created xsi:type="dcterms:W3CDTF">2019-09-07T19:53:17Z</dcterms:created>
  <dcterms:modified xsi:type="dcterms:W3CDTF">2020-02-18T21:43:48Z</dcterms:modified>
</cp:coreProperties>
</file>