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6" r:id="rId8"/>
    <p:sldId id="262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BE25-1876-439F-82F6-2BB4B3E2E7A8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4DEB3-CFC6-4F33-B00A-A727DF524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22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31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03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41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13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0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4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6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60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5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1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36FC-E952-4EC1-BF3F-07B3EB2A0E79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62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7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7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98052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چـون  از  مـیان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طوفان هـا   بگـذرم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گرچه  آتـش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 دورم حلـقه  زند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27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0"/>
            <a:ext cx="12070080" cy="5998052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گـرچـه  زنـجـیر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زنـدان ها  و  جفـا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اسـت  فـریـاد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  مـن  عیـسی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01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74558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نـتـرسـم  نـتـرسـم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خـدای  پـرجلال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پـادشـاه  بـی زوال ۲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54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0"/>
            <a:ext cx="12070080" cy="5998052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گرچه  راه  پـیـش  رویـم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روشـن  نـیـسـت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انـتـظار  اسـت و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تـاریکی  و  سخـتی است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61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0"/>
            <a:ext cx="12070080" cy="5998052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سـرگـردانـی هـای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تــلــخ  دنــیـا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 اسـت  فـریـاد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  مـن  عیـسی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95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74558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نـتـرسـم  نـتـرسـم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خـدای  پـرجلال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پـادشـاه  بـی زوال ۲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82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0"/>
            <a:ext cx="12070080" cy="3874394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4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قـادر   قـادر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قـادر اسـت  نـامـت ۴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30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474558"/>
          </a:xfrm>
          <a:prstGeom prst="rect">
            <a:avLst/>
          </a:prstGeom>
          <a:noFill/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نـتـرسـم  نـتـرسـم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خـدای  پـرجلال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پـادشـاه  بـی زوال ۲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479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110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6</cp:revision>
  <dcterms:created xsi:type="dcterms:W3CDTF">2019-09-06T18:25:25Z</dcterms:created>
  <dcterms:modified xsi:type="dcterms:W3CDTF">2020-02-12T08:23:57Z</dcterms:modified>
</cp:coreProperties>
</file>