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  <p:sldId id="258" r:id="rId4"/>
    <p:sldId id="259" r:id="rId5"/>
    <p:sldId id="260" r:id="rId6"/>
    <p:sldId id="261" r:id="rId7"/>
    <p:sldId id="262" r:id="rId8"/>
    <p:sldId id="263" r:id="rId9"/>
    <p:sldId id="25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2"/>
    <p:restoredTop sz="94720"/>
  </p:normalViewPr>
  <p:slideViewPr>
    <p:cSldViewPr snapToGrid="0" snapToObjects="1">
      <p:cViewPr varScale="1">
        <p:scale>
          <a:sx n="66" d="100"/>
          <a:sy n="66" d="100"/>
        </p:scale>
        <p:origin x="6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3B283D8-CF70-4B46-A77F-8B2031A392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AB43DC0F-A44C-4843-BF45-7082C698CD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5947CA7-7D7C-AC47-93CE-341A73F13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D951-84DD-864A-BCDD-7E75270FE908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06248D4-AA95-A147-869D-BF99951BE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1DE4DC9-32C3-714F-AED5-93BE1C7D1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703A0-7F20-3242-BDE3-9731AB620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05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18E1C8E-B9C5-D042-8D18-225E1A935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9EA8142-B07E-8F4F-A4AE-9872744257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3B12896-37D4-D94E-A02C-F9F3B87D0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D951-84DD-864A-BCDD-7E75270FE908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2DC99D1-34EC-F84D-AF71-F47496B3E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691D060-306E-4949-83AD-1DC08F5A2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703A0-7F20-3242-BDE3-9731AB620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635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0EA297A5-C63F-654F-AF66-2CCDEE3B39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6A0FB93-CBC2-AA4B-843E-CE0D4E0044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D03DF68-BC16-E547-A8E5-BA03D7220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D951-84DD-864A-BCDD-7E75270FE908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ED29D93-D98B-3640-A52E-B0AA55A15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AF847F6-4814-1A43-8782-A92133D00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703A0-7F20-3242-BDE3-9731AB620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380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8184739-84F8-7745-94C9-578011E26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A729B01-A1D9-1748-BA3A-FA00E5485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160F830-5948-394C-BDCA-661EDFF87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D951-84DD-864A-BCDD-7E75270FE908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AA362A2-5AA7-794F-A1E3-434C663A0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E085D72-61A9-FA44-9C46-F304F6FAD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703A0-7F20-3242-BDE3-9731AB620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86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98DBE7-9E7F-0B47-B3EF-F46B8614D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6CA27E4-806A-7F42-9BD9-361145F3B7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528B80F-9B89-074D-AA1C-686ACA833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D951-84DD-864A-BCDD-7E75270FE908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46C2405-F0CF-6E48-B6CD-4E4757989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EE0E7AE-1A80-0D42-AEFB-E5AFDDD2A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703A0-7F20-3242-BDE3-9731AB620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901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6520B3-7C2E-1C4C-8FF9-90F33D48C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13083D6-8C93-0847-B565-599EE07735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B126E8E-744C-0D45-B5FF-D1F00CA245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D570BD2-86FE-164A-BEFB-6E1450750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D951-84DD-864A-BCDD-7E75270FE908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AE46303-F4E0-854A-85B1-EEC928D76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1910DBF-BC4D-374A-917F-0898FCBBB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703A0-7F20-3242-BDE3-9731AB620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028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E9E5C44-6395-9D42-8522-F1B82FF38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1821670-B7A7-4E49-8D9D-0916E9EB04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68FF6CA-44BC-BB4B-8C92-99371506D2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186846A6-AE8D-B546-8253-C2DDB28577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7D97563D-5C2E-A040-9619-217DCD4F6A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A425D4A7-2E3A-A541-9067-97EE834C1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D951-84DD-864A-BCDD-7E75270FE908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30349E44-2BB3-9E4A-AF2B-DED851210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0E0F38A5-8E08-8D44-9404-AFF31B77B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703A0-7F20-3242-BDE3-9731AB620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21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5749EBA-CA6E-8542-B63E-E7F10D277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14C4E7E9-686A-964B-AD8E-A6BD3BA39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D951-84DD-864A-BCDD-7E75270FE908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6888F47-47EC-E048-BC38-57E03F89E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E439FFF5-96C4-CE44-9D88-DD4927F99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703A0-7F20-3242-BDE3-9731AB620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37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5AAA8DD5-23B5-134C-90FB-34F785EBD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D951-84DD-864A-BCDD-7E75270FE908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8DBC19B5-EDC4-1E46-8277-B4C4EABA0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CFCCCE28-3A9D-FE41-9695-F7B555458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703A0-7F20-3242-BDE3-9731AB620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965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17AF6A9-C678-B543-83B2-878D63B1A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90DBE41-E33F-1349-BBFA-99C64038AF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708A0590-873A-8948-9176-02BABEE68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25B041B-D3A8-C045-A427-417664760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D951-84DD-864A-BCDD-7E75270FE908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AA9A730-04C3-B348-B5D6-3CCEDBFA2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475088E-7419-C948-8D9A-B2A4FDEA0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703A0-7F20-3242-BDE3-9731AB620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83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83CA88E-1190-554B-86D3-053B43616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760F9550-D042-6642-ABAF-9A79F3DF09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7D843C7-7E59-B240-BA74-522FAC8435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2174C3D-A08D-7145-AE14-EE03105F0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D951-84DD-864A-BCDD-7E75270FE908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3D4BFA0-4F57-6344-8A23-D1B503298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C7C7A6E-304F-6C46-9BB0-DC3B4BACF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703A0-7F20-3242-BDE3-9731AB620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648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29603841-5803-024F-83D9-007ECCB2A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0D636FC-4B26-574D-A429-FE7467A2B7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B01B760-8043-D54E-AD1B-8A64C7A30A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1D951-84DD-864A-BCDD-7E75270FE908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8FB35D9-FB25-914B-A039-5D90B98015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9FA7FB4-D354-F447-AEDC-F48C12A719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703A0-7F20-3242-BDE3-9731AB620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115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="" xmlns:a16="http://schemas.microsoft.com/office/drawing/2014/main" id="{0A776D49-A4CC-9243-93CE-9CEE398DCD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48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0D3B7FAE-2616-F446-839B-E787A9D39DF0}"/>
              </a:ext>
            </a:extLst>
          </p:cNvPr>
          <p:cNvSpPr/>
          <p:nvPr/>
        </p:nvSpPr>
        <p:spPr>
          <a:xfrm>
            <a:off x="67378" y="86627"/>
            <a:ext cx="12031578" cy="5432256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2000" b="1" dirty="0" smtClean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فـرشـتـگـان 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گـرداگــرد  تـخـت 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66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ایـسـتـاده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انـد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در  </a:t>
            </a:r>
            <a:r>
              <a:rPr lang="fa-IR" sz="66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حـضـورت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09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19772E3D-A16A-C44F-8D79-D16FA0FA5BC5}"/>
              </a:ext>
            </a:extLst>
          </p:cNvPr>
          <p:cNvSpPr/>
          <p:nvPr/>
        </p:nvSpPr>
        <p:spPr>
          <a:xfrm>
            <a:off x="96253" y="77002"/>
            <a:ext cx="12021953" cy="5432256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GB" sz="2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مـی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پـرسـتـنـد  </a:t>
            </a:r>
            <a:endParaRPr lang="fa-IR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کـلام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زنـده  را 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چـون  بـینـنـد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حـضـورت  را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94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439169AB-411D-344E-8543-69B722B449A4}"/>
              </a:ext>
            </a:extLst>
          </p:cNvPr>
          <p:cNvSpPr/>
          <p:nvPr/>
        </p:nvSpPr>
        <p:spPr>
          <a:xfrm>
            <a:off x="67377" y="77002"/>
            <a:ext cx="12050829" cy="3806170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GB" sz="2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قـــــدوس </a:t>
            </a:r>
            <a:r>
              <a:rPr lang="en-US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قـــــدوس 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قــدوس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اسـت  شـاه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مـا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12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9609FE79-74D5-094B-8644-B8171F61765C}"/>
              </a:ext>
            </a:extLst>
          </p:cNvPr>
          <p:cNvSpPr/>
          <p:nvPr/>
        </p:nvSpPr>
        <p:spPr>
          <a:xfrm>
            <a:off x="105878" y="86628"/>
            <a:ext cx="12002703" cy="5432256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GB" sz="2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ایـمـانـداران 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در  جــلال  تـو 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نـزد  پـاهـایـت  زانــو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زدنـد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397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7712BFEE-0943-644B-BAAB-692EE3C1BCF4}"/>
              </a:ext>
            </a:extLst>
          </p:cNvPr>
          <p:cNvSpPr/>
          <p:nvPr/>
        </p:nvSpPr>
        <p:spPr>
          <a:xfrm>
            <a:off x="86627" y="67378"/>
            <a:ext cx="11993077" cy="5432256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GB" sz="2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تـمـام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خـلـقــت  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بـر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روی  زمـیـن 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66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فـروتـن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fa-IR" sz="66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شـونـد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در  </a:t>
            </a:r>
            <a:r>
              <a:rPr lang="fa-IR" sz="66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نـزدت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002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8D670598-B902-0C4A-9B55-29AF6323C826}"/>
              </a:ext>
            </a:extLst>
          </p:cNvPr>
          <p:cNvSpPr/>
          <p:nvPr/>
        </p:nvSpPr>
        <p:spPr>
          <a:xfrm>
            <a:off x="77002" y="0"/>
            <a:ext cx="12041204" cy="5432256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GB" sz="2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گـویـنـد 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قـــدوس </a:t>
            </a:r>
            <a:r>
              <a:rPr lang="en-US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قـــدوس 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قــدوس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است  شاه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مـا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565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9FDFDEFD-68FA-A146-8055-D1F07E5C95FC}"/>
              </a:ext>
            </a:extLst>
          </p:cNvPr>
          <p:cNvSpPr/>
          <p:nvPr/>
        </p:nvSpPr>
        <p:spPr>
          <a:xfrm>
            <a:off x="86627" y="77002"/>
            <a:ext cx="12031579" cy="5432256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GB" sz="2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6600" b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</a:rPr>
              <a:t>تــو</a:t>
            </a:r>
            <a:r>
              <a:rPr lang="fa-IR" sz="6600" b="1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قـــدوسـی 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تــو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قـــدوسـی 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قـــدوس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است  شاه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مـا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030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="" xmlns:a16="http://schemas.microsoft.com/office/drawing/2014/main" id="{0A776D49-A4CC-9243-93CE-9CEE398DCD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214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57</Words>
  <Application>Microsoft Office PowerPoint</Application>
  <PresentationFormat>Widescreen</PresentationFormat>
  <Paragraphs>27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Rose, Daniel (Student)</dc:creator>
  <cp:lastModifiedBy>Niloofar</cp:lastModifiedBy>
  <cp:revision>3</cp:revision>
  <dcterms:created xsi:type="dcterms:W3CDTF">2019-09-18T16:58:00Z</dcterms:created>
  <dcterms:modified xsi:type="dcterms:W3CDTF">2020-01-14T21:34:24Z</dcterms:modified>
</cp:coreProperties>
</file>