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39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69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29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24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25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45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95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6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24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27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77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9CDA9-F7E8-4C3F-9BE3-DFF771D617BA}" type="datetimeFigureOut">
              <a:rPr lang="de-DE" smtClean="0"/>
              <a:t>02.01.2020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B7BE-12FA-4422-A6BF-9FF7270326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79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5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48159" cy="50285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4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نـزد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خم  شـویم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سـر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فـرود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آوریـم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حضـور  تـو</a:t>
            </a:r>
            <a:endParaRPr lang="en-GB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5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48159" cy="61863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پــایــهـایـت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شــویــیــم 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اشـک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نزد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خم  شده 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زانو  زنیم</a:t>
            </a:r>
            <a:endParaRPr lang="en-GB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04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48159" cy="45784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2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200000"/>
              </a:lnSpc>
            </a:pP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ســر 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فـرود  آوریــم </a:t>
            </a:r>
          </a:p>
          <a:p>
            <a:pPr algn="r" rtl="1">
              <a:lnSpc>
                <a:spcPct val="200000"/>
              </a:lnSpc>
            </a:pP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شـاه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شــاهــان</a:t>
            </a:r>
            <a:endParaRPr lang="fa-IR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1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21920"/>
            <a:ext cx="11948159" cy="52168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4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قدوس 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  </a:t>
            </a: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قدوس  قدوس</a:t>
            </a:r>
            <a:endParaRPr lang="en-GB" sz="6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قدوس  </a:t>
            </a:r>
            <a:r>
              <a:rPr lang="fa-IR" sz="6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هستی  تا  به  ابد</a:t>
            </a:r>
            <a:endParaRPr lang="fa-IR" sz="6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1"/>
              </a:solidFill>
              <a:effectLst>
                <a:glow rad="2286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3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41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2019-09-24T10:03:16Z</dcterms:created>
  <dcterms:modified xsi:type="dcterms:W3CDTF">2020-01-02T11:57:27Z</dcterms:modified>
</cp:coreProperties>
</file>