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8" r:id="rId2"/>
    <p:sldId id="256" r:id="rId3"/>
    <p:sldId id="257" r:id="rId4"/>
    <p:sldId id="260" r:id="rId5"/>
    <p:sldId id="261" r:id="rId6"/>
    <p:sldId id="262" r:id="rId7"/>
    <p:sldId id="269" r:id="rId8"/>
    <p:sldId id="264" r:id="rId9"/>
    <p:sldId id="270" r:id="rId10"/>
    <p:sldId id="271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79174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415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5539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743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88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36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61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23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6584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74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891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89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83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48127"/>
            <a:ext cx="12000215" cy="671227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endParaRPr lang="fa-IR" sz="900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نامـت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را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بـرافـرازیـم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تـنـهـا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تـو  را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سـتـایـیـم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عـیـسـی   عـیـسـی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تـویــی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مـنـجـی  دنـیـا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endParaRPr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868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58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92468" y="48127"/>
            <a:ext cx="12010490" cy="672254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900" b="1" i="0" u="none" strike="noStrike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آنقدر خدا</a:t>
            </a:r>
            <a:r>
              <a:rPr lang="fa-IR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جهان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ar-SA" sz="57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را دوست 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داشت</a:t>
            </a:r>
            <a:endParaRPr sz="5700" b="1" i="0" u="none" strike="noStrike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كه </a:t>
            </a:r>
            <a:r>
              <a:rPr lang="ar-SA" sz="57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داد فرزندش براى ما </a:t>
            </a:r>
            <a:endParaRPr sz="5700" b="1" i="0" u="none" strike="noStrike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بر </a:t>
            </a:r>
            <a:r>
              <a:rPr lang="ar-SA" sz="57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دوشش گرفت شرم و گناهم </a:t>
            </a:r>
            <a:endParaRPr sz="5700" b="1" i="0" u="none" strike="noStrike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fa-IR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i="0" u="none" strike="noStrike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بر </a:t>
            </a:r>
            <a:r>
              <a:rPr lang="ar-SA" sz="5700" b="1" i="0" u="none" strike="noStrik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صليب فرياد كرد ، تمام شد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67377"/>
            <a:ext cx="12000215" cy="669301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در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جـلـجـتـا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بــر  تــاریــکـی  پـیـروز  شـد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او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زنـده  اسـت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قـدرت  مـرگ  را  شـکـسـت</a:t>
            </a:r>
            <a:endParaRPr sz="5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82193"/>
            <a:ext cx="12000215" cy="66782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راهـی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مـهـیـا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کـرد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راه  نـجـات  مـن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نـجـات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دهـنـده 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عـالـم</a:t>
            </a:r>
          </a:p>
        </p:txBody>
      </p:sp>
    </p:spTree>
    <p:extLst>
      <p:ext uri="{BB962C8B-B14F-4D97-AF65-F5344CB8AC3E}">
        <p14:creationId xmlns:p14="http://schemas.microsoft.com/office/powerpoint/2010/main" val="125515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48127"/>
            <a:ext cx="12000215" cy="671227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endParaRPr lang="fa-IR" sz="900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نامـت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را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بـرافـرازیـم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تـنـهـا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تـو  را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سـتـایـیـم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عـیـسـی   عـیـسـی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تـویــی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مـنـجـی  دنـیـا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endParaRPr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993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92468" y="71919"/>
            <a:ext cx="12010490" cy="66987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endParaRPr lang="fa-IR"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 </a:t>
            </a:r>
            <a:r>
              <a:rPr lang="fa-IR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</a:t>
            </a:r>
            <a:r>
              <a:rPr lang="fa-IR" sz="57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اعـلام 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کـنـیـد  آمـدنـش  را</a:t>
            </a:r>
            <a:endParaRPr sz="5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 </a:t>
            </a:r>
            <a:r>
              <a:rPr lang="fa-IR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</a:t>
            </a:r>
            <a:r>
              <a:rPr lang="fa-IR" sz="57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او 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بـاز  مـی آیـد  در جـلـالش</a:t>
            </a:r>
            <a:endParaRPr sz="5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9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    </a:t>
            </a:r>
            <a:r>
              <a:rPr lang="fa-IR" sz="57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کـلیسا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خواند که مسیح  آیـد</a:t>
            </a:r>
            <a:endParaRPr sz="5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 </a:t>
            </a:r>
            <a:r>
              <a:rPr lang="fa-IR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en-GB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</a:t>
            </a:r>
            <a:r>
              <a:rPr lang="fa-IR" sz="9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</a:t>
            </a:r>
            <a:r>
              <a:rPr lang="fa-IR" sz="5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با تاج  پیروزی در شـکـوهـش</a:t>
            </a:r>
            <a:endParaRPr lang="ar-SA" sz="5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58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28877"/>
            <a:ext cx="12000215" cy="673152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در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جـلـجـتـا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بــر  تــاریــکـی  پـیـروز  شـد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او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زنـده  اسـت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قـدرت  مـرگ  را  شـکـسـت</a:t>
            </a:r>
            <a:endParaRPr sz="6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380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82193"/>
            <a:ext cx="12000215" cy="66782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9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او  حـاکـم  اسـت 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بـر  زمین  و  بـر  آســمـان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و  اســم   او 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عــیـسـای  خـداونــد  اسـت</a:t>
            </a:r>
            <a:endParaRPr sz="6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49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193" y="82193"/>
            <a:ext cx="12000215" cy="66782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+mn-cs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راهـی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مـهـیـا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کـرد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راه  نـجـات  مـن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   نـجـات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دهـنـده 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+mn-cs"/>
                <a:sym typeface="Times New Roman"/>
              </a:rPr>
              <a:t>عـالـم</a:t>
            </a:r>
          </a:p>
        </p:txBody>
      </p:sp>
    </p:spTree>
    <p:extLst>
      <p:ext uri="{BB962C8B-B14F-4D97-AF65-F5344CB8AC3E}">
        <p14:creationId xmlns:p14="http://schemas.microsoft.com/office/powerpoint/2010/main" val="414462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166</Words>
  <Application>Microsoft Office PowerPoint</Application>
  <PresentationFormat>Widescreen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8</cp:revision>
  <dcterms:modified xsi:type="dcterms:W3CDTF">2019-11-11T15:54:07Z</dcterms:modified>
</cp:coreProperties>
</file>