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2" d="100"/>
          <a:sy n="62" d="100"/>
        </p:scale>
        <p:origin x="6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B88845-6B5F-4304-935C-D63CB8D74F30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36F0A9-9099-402E-A2E1-7F3D65446E4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448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16802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654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2326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6F0A9-9099-402E-A2E1-7F3D65446E42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493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361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602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7438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6230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767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0663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035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188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259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05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496A7-92F2-4D88-B078-3E495012B099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956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496A7-92F2-4D88-B078-3E495012B099}" type="datetimeFigureOut">
              <a:rPr lang="de-DE" smtClean="0"/>
              <a:t>27.12.2019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F034C-F92E-45A1-8DF8-EFF017234E8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307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3899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575542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72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به صحن قدست وارد شوم</a:t>
            </a:r>
          </a:p>
          <a:p>
            <a:pPr algn="r" rtl="1"/>
            <a:endParaRPr lang="fa-IR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از طریق خون عیسی</a:t>
            </a:r>
          </a:p>
          <a:p>
            <a:pPr algn="r" rtl="1"/>
            <a:endParaRPr lang="fa-IR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تنها بهر پرستش تو</a:t>
            </a:r>
          </a:p>
          <a:p>
            <a:pPr algn="r" rtl="1"/>
            <a:endParaRPr lang="fa-IR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2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بهر اکرام و حمدت خدا</a:t>
            </a:r>
            <a:endParaRPr lang="en-US" sz="62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85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12192000" cy="498598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r" rtl="1"/>
            <a:endParaRPr lang="fa-IR" sz="88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ای معبود من محبوب من  ۲</a:t>
            </a:r>
          </a:p>
          <a:p>
            <a:pPr algn="r" rtl="1"/>
            <a:endParaRPr lang="fa-IR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نـام  تو  قـدوس  اسـت</a:t>
            </a:r>
          </a:p>
          <a:p>
            <a:pPr algn="r" rtl="1"/>
            <a:endParaRPr lang="fa-IR" sz="1600" b="1" dirty="0" smtClean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 rtl="1"/>
            <a:r>
              <a:rPr lang="fa-IR" sz="6600" b="1" dirty="0" smtClean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قــدوس  یــاه  ۲</a:t>
            </a:r>
          </a:p>
        </p:txBody>
      </p:sp>
    </p:spTree>
    <p:extLst>
      <p:ext uri="{BB962C8B-B14F-4D97-AF65-F5344CB8AC3E}">
        <p14:creationId xmlns:p14="http://schemas.microsoft.com/office/powerpoint/2010/main" val="2908818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672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Office PowerPoint</Application>
  <PresentationFormat>Widescreen</PresentationFormat>
  <Paragraphs>18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2</cp:revision>
  <dcterms:created xsi:type="dcterms:W3CDTF">2019-12-27T12:23:11Z</dcterms:created>
  <dcterms:modified xsi:type="dcterms:W3CDTF">2019-12-27T12:25:33Z</dcterms:modified>
</cp:coreProperties>
</file>