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2" r:id="rId9"/>
    <p:sldId id="269" r:id="rId10"/>
    <p:sldId id="270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54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3F3F-3722-204B-8754-E50EBA125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2F87E-008F-A04C-B119-F5E549174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5FC8-6C0F-7F42-96D8-D3D5AD05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1B2A7-78AF-7C40-A135-96E9365E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066A-202E-624F-A890-431C9497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265E-8575-2C46-9C34-A9C8AF09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1AF50-0465-F342-90CA-6B0FACCD4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C7202-8EEF-1B49-86B7-9A5F2459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6F50E-D7C7-C34B-A139-14FFE199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56BFA-0357-4A4D-BE65-B0276EE0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6DF9B-FE5B-DB46-8CDD-C6FBE8BA1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70BDD-F919-804D-9BDD-D13F15B67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7058-E928-E84E-9E65-0CB2A10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A30D8-22CB-5146-A07A-E10E17F9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E63FE-7D99-244D-84DE-E726D3AF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FE0C-4BD7-954F-93F4-DEC2AC47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9B688-86A6-0941-A36C-38BD293BF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89A2-0127-9A42-8EF6-29D65A74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3AC68-D096-CD4B-9B61-B1507872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28B80-17AB-FA4F-8343-F1C1B81D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74E8-554E-2B42-A7FE-E4893A81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D59C1-E9CE-9342-881A-919E27405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4B471-3F19-8A4B-9EFD-2E3D26EE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36C91-1C0F-E045-A015-BDFAFD92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94820-BAB5-0544-BEE2-5F7EF198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4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8D90-2689-EB45-87E9-080769D2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9A8BB-1613-9E41-AE95-75E1DA077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1D43B-E6C8-494E-ACB2-58FBBA6AA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775DE-8142-1B4C-864F-774DAB5A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33F4C-90F2-8C48-BB0E-EFE67DE8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B8678-76F7-9B4F-BD9C-BAE647C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FA906-2BAC-7D4A-8AD3-BA75F43F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ECDC-F1F0-A64E-802B-8ED2AF7C5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C453A-9EA2-8B46-BBC7-688084328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0E87F-2364-B842-81D5-B61A39E4B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6DD5C-385A-FD4E-A573-0E8FD3133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777D2-31A4-F843-9C74-0D84AF7E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AFFAF-7152-7547-8623-E6CA3AC9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44B3A-0189-CA46-A457-32B5F21F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B076-7BFA-D64E-9D82-311457A6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23810-7E92-9940-AEBF-4797E47A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17B24-24CF-A046-BAF3-283FEB06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66956-E6A5-0143-A140-3F6E4D3E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DAE66-40A5-BC49-81AC-203B3E0C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704A4-65D7-D94F-ABA0-1E5CD5B1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1BD5C-2208-A344-8BEB-F8155016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07F6-B5EA-B146-A80C-84EF047F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6766-0F3C-374C-A4E0-AEE87FAC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ECDA5-9488-9D4C-81F3-BA1ABCCB3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30288-1CB0-444E-8493-8CB2CD72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CFE9E-CF7C-E142-95A2-31C64F53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D366E-97EE-C745-AB32-4A9A0A32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FE13-564F-B040-81BF-13153BD1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BA35E-56B5-6043-BC0E-7FD6C7EF3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FC902-503A-FB4C-BF25-86F020EA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7631C-04AD-2B49-899D-04BEFCDC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8745E-2549-E84A-8E2F-CE4832C5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3CC4B-986E-1940-B381-667DA3EC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072DD-EEBA-2644-87E9-CF6066DE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86762-77A6-9D4A-A443-A5E534D17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F1A7B-FAD0-204E-BA38-FE6BE7846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1FB-9C0C-CC4A-AA94-5CE6A7163990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8F58-5BB9-A247-9B25-2A5264902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3882-A204-5E4D-A523-412B4CF4B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0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 باشیم شاد باشیم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 خداوند است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ع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یسی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40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586502-CC48-CD4E-B1AB-D5874A967976}"/>
              </a:ext>
            </a:extLst>
          </p:cNvPr>
          <p:cNvSpPr/>
          <p:nvPr/>
        </p:nvSpPr>
        <p:spPr>
          <a:xfrm>
            <a:off x="77002" y="67376"/>
            <a:ext cx="12031579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باهم  گرد آییم  همه  ایمانداران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از  دل  سراییم  نام  خداوند  را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زیرا خداوند ما لایق حمد و پرستش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 سراییم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خداوند  است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  خداوند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 باشیم شاد باشیم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 خداوند است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ع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یسی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7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89770" y="45735"/>
            <a:ext cx="12012460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بیافرازیم  دست ها  را  سوی  بالا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پرستیم  با  تمام  دل  عیسی  را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زیرا خداوند ما لایق حمد و پرستش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8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 سراییم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خداوند  است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  خداوند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9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7F04E9-EE06-804D-86F1-D65D2EC58FEE}"/>
              </a:ext>
            </a:extLst>
          </p:cNvPr>
          <p:cNvSpPr/>
          <p:nvPr/>
        </p:nvSpPr>
        <p:spPr>
          <a:xfrm>
            <a:off x="0" y="67377"/>
            <a:ext cx="12098955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 باشیم شاد باشیم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 خداوند است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ع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یسی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خداوند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2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A60F5-67A5-B747-BCA4-4C82EA12E21E}"/>
              </a:ext>
            </a:extLst>
          </p:cNvPr>
          <p:cNvSpPr/>
          <p:nvPr/>
        </p:nvSpPr>
        <p:spPr>
          <a:xfrm>
            <a:off x="0" y="41457"/>
            <a:ext cx="12192001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اگر در  سختی ها و تنگی باشیم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باز می سراییم عیسی  خداوند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زیرا خداوند ما لایق حمد و پرستش 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7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86627" y="86627"/>
            <a:ext cx="12012329" cy="3477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2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  سراییم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خداوند  است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سراییم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  خداوند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8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127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5</cp:revision>
  <dcterms:created xsi:type="dcterms:W3CDTF">2019-09-18T17:53:21Z</dcterms:created>
  <dcterms:modified xsi:type="dcterms:W3CDTF">2020-02-27T16:09:23Z</dcterms:modified>
</cp:coreProperties>
</file>