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64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17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6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8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4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2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07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7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00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6DF5-586E-42D0-9EBE-5BFF939E44D5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71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82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غم این زندگی</a:t>
            </a:r>
          </a:p>
          <a:p>
            <a:pPr algn="ctr" rtl="1"/>
            <a:r>
              <a:rPr lang="fa-IR" sz="1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پریشانم کند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دعا کنم نزد خدا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روحش شادم کند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دعا کنم نزد خدا روحش شادم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کند</a:t>
            </a:r>
            <a:endParaRPr lang="fa-IR" sz="63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8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 قـلـبم فـرو ریزد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روحـم سرود خـوانـد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آواز شیرین او در گوش من آید</a:t>
            </a:r>
            <a:endParaRPr lang="fa-IR" sz="63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چون آواز شیرین او در گوش من آید</a:t>
            </a:r>
          </a:p>
        </p:txBody>
      </p:sp>
    </p:spTree>
    <p:extLst>
      <p:ext uri="{BB962C8B-B14F-4D97-AF65-F5344CB8AC3E}">
        <p14:creationId xmlns:p14="http://schemas.microsoft.com/office/powerpoint/2010/main" val="170354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1090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آنـگـه ابـر تـیـره رود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روحـم بـال بـگـیـرد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همچون عقاب پرواز کنم دور از هر غم و درد</a:t>
            </a:r>
            <a:endParaRPr lang="fa-IR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همچون عقاب پرواز کنم دور از هر غم و درد</a:t>
            </a:r>
          </a:p>
        </p:txBody>
      </p:sp>
    </p:spTree>
    <p:extLst>
      <p:ext uri="{BB962C8B-B14F-4D97-AF65-F5344CB8AC3E}">
        <p14:creationId xmlns:p14="http://schemas.microsoft.com/office/powerpoint/2010/main" val="29373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2019-12-16T13:43:33Z</dcterms:created>
  <dcterms:modified xsi:type="dcterms:W3CDTF">2019-12-16T14:40:49Z</dcterms:modified>
</cp:coreProperties>
</file>