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58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88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6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7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41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6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13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922D-661F-4DDA-8D2F-DF55EB4821AA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9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56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در آغوش پدر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آرامی یابد جان من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جز لبخندش چیزی نمی خواهم </a:t>
            </a:r>
          </a:p>
        </p:txBody>
      </p:sp>
    </p:spTree>
    <p:extLst>
      <p:ext uri="{BB962C8B-B14F-4D97-AF65-F5344CB8AC3E}">
        <p14:creationId xmlns:p14="http://schemas.microsoft.com/office/powerpoint/2010/main" val="91613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نگاهم در نگاه اوست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دستانم در دستان اوست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پدر بهرم مشتاق است</a:t>
            </a:r>
          </a:p>
        </p:txBody>
      </p:sp>
    </p:spTree>
    <p:extLst>
      <p:ext uri="{BB962C8B-B14F-4D97-AF65-F5344CB8AC3E}">
        <p14:creationId xmlns:p14="http://schemas.microsoft.com/office/powerpoint/2010/main" val="29189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092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سختی و جفا در تنگی و بلا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حتی در بیابان ها 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ولــّـی من زندست محبتش کامل است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سماوی لایق جلالی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ابد ، تا ابد ، تا ابد </a:t>
            </a:r>
          </a:p>
        </p:txBody>
      </p:sp>
    </p:spTree>
    <p:extLst>
      <p:ext uri="{BB962C8B-B14F-4D97-AF65-F5344CB8AC3E}">
        <p14:creationId xmlns:p14="http://schemas.microsoft.com/office/powerpoint/2010/main" val="33943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برابر دیدگانم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عظیم و مهیب است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فیض او جانم را کافی است</a:t>
            </a:r>
          </a:p>
        </p:txBody>
      </p:sp>
    </p:spTree>
    <p:extLst>
      <p:ext uri="{BB962C8B-B14F-4D97-AF65-F5344CB8AC3E}">
        <p14:creationId xmlns:p14="http://schemas.microsoft.com/office/powerpoint/2010/main" val="206511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مهری ازلی پدر 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فرستاد یگانه پسر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عیسی را داد خرید جان من</a:t>
            </a:r>
            <a:r>
              <a:rPr lang="fa-IR" sz="28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143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092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سختی و جفا در تنگی و بلا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حتی در بیابان ها 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ولــّـی من زندست محبتش کامل است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سماوی لایق جلالی</a:t>
            </a:r>
            <a:endParaRPr lang="en-GB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ابد ، تا ابد ، تا ابد </a:t>
            </a:r>
          </a:p>
        </p:txBody>
      </p:sp>
    </p:spTree>
    <p:extLst>
      <p:ext uri="{BB962C8B-B14F-4D97-AF65-F5344CB8AC3E}">
        <p14:creationId xmlns:p14="http://schemas.microsoft.com/office/powerpoint/2010/main" val="220512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5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2019-05-15T16:08:21Z</dcterms:created>
  <dcterms:modified xsi:type="dcterms:W3CDTF">2020-02-27T13:36:05Z</dcterms:modified>
</cp:coreProperties>
</file>