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98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9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84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45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56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86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13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04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1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02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7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34C8-777D-4395-AC0E-EA99598836DE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36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554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حال ظلمت رخت بسته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بندهایم گسـسـته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طلوع کرده عیسی در قلبم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42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مسیحا نگاهم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به نور روی توست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نجاتم زِ فیض و رحم توست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24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5556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مـسـیـحا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نـورت بـر مـن تـابـیـد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مرا از گـنـاهـان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رهـانـیـد رهـانـیـد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04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3248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نـگـاهـت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 مـهـر و صـفـایـت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مــرا  بـخــشـیـد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شـادی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و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حـیـات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36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23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وقتی دل شکسته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گرانبار و خسته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در ظلمت گناه گمگشته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55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به پای صلیبش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افتادم پشیمان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از آنجا تابید نورِ ایمان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99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5556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مـسـیـحا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نـورت بـر مـن تـابـیـد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مرا از گـنـاهـان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رهـانـیـد رهـانـیـد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75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3248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نـگـاهـت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 مـهـر و صـفـایـت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مــرا  بـخــشـیـد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شـادی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و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حـیـات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43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گرچه مسکین و کور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لیکن پر از غـرور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تا بار گناهم شد آشکار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2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5861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آنگه من به پای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 مصلوب افتادم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آنجا از ظلمت کرد آزادم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51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5556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مـسـیـحا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نـورت بـر مـن تـابـیـد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مرا از گـنـاهـان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رهـانـیـد رهـانـیـد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51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3248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6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مـسـیـحا نـگـاهـت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آن مـهـر و صـفـایـت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مــرا  بـخــشـیـد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شـادی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و  </a:t>
            </a:r>
            <a:r>
              <a:rPr lang="fa-IR" sz="6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حـیـات</a:t>
            </a: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62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2019-12-16T12:54:14Z</dcterms:created>
  <dcterms:modified xsi:type="dcterms:W3CDTF">2019-12-16T12:54:29Z</dcterms:modified>
</cp:coreProperties>
</file>