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5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1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6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8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3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9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2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9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14D15-4894-459F-A523-5D9982FF0C17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50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475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fa-IR" sz="3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را  می پرستم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را  می پرستم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را  می پرستم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 قلب  و  جان</a:t>
            </a:r>
            <a:endParaRPr lang="en-US" sz="8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51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475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نامت  برافرازم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نامت  برافرازم 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نامت  برافرازم 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شــاه  شــاهــان</a:t>
            </a:r>
          </a:p>
        </p:txBody>
      </p:sp>
    </p:spTree>
    <p:extLst>
      <p:ext uri="{BB962C8B-B14F-4D97-AF65-F5344CB8AC3E}">
        <p14:creationId xmlns:p14="http://schemas.microsoft.com/office/powerpoint/2010/main" val="193816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475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ای  نهر  حیات</a:t>
            </a:r>
          </a:p>
          <a:p>
            <a:pPr algn="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ای  نهر  حیات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ای  نهر  حیات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ســیـرابــم   نــمــا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1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475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 بر  نام  تو</a:t>
            </a:r>
          </a:p>
          <a:p>
            <a:pPr algn="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 بر  نام  تو</a:t>
            </a:r>
          </a:p>
          <a:p>
            <a:pPr algn="r" rtl="1"/>
            <a:endParaRPr lang="fa-IR" sz="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 بر  نام  تو</a:t>
            </a:r>
          </a:p>
          <a:p>
            <a:pPr algn="r" rtl="1"/>
            <a:r>
              <a:rPr lang="fa-IR" sz="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fa-IR"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حـال  تـا  ابـد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4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78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2018-08-24T12:01:35Z</dcterms:created>
  <dcterms:modified xsi:type="dcterms:W3CDTF">2020-02-27T11:38:33Z</dcterms:modified>
</cp:coreProperties>
</file>