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8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6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1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3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8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0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3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70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C9CF4-B86E-409C-AC14-8DE20705D0DC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9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8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44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تـسـبـیح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 حـمـدت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گـویـم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 خـداونـد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قـلـبم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سـرایـد  نـامـت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" y="81280"/>
            <a:ext cx="106375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51244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 ایـمـان  مـی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پذیـرم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نـیـکـویـی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ات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 بخوان  نامـش  را  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9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6322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</a:t>
            </a: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نـزدم  آیـد  تـرکـم 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نـکـنـد</a:t>
            </a:r>
            <a:endParaRPr lang="en-GB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پــادشــاه  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پــادشــاه</a:t>
            </a:r>
            <a:endParaRPr lang="fa-IR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 هـر مشکـلم  پـیـروز  می مـانـم</a:t>
            </a:r>
            <a:r>
              <a:rPr lang="en-GB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بــا ایـمـان   بــا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ایـمـان</a:t>
            </a:r>
            <a:endParaRPr lang="fa-IR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9362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شـادی  حـمـدت  می گـویم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سـرایــم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سـرایــم  (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۲)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هَــه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هـللویاه    هَــه هـللویاه </a:t>
            </a:r>
          </a:p>
        </p:txBody>
      </p:sp>
    </p:spTree>
    <p:extLst>
      <p:ext uri="{BB962C8B-B14F-4D97-AF65-F5344CB8AC3E}">
        <p14:creationId xmlns:p14="http://schemas.microsoft.com/office/powerpoint/2010/main" val="21522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44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زنـدگـیـم  مـسـیـح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تــو  پـادشـاهـی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قـلـبـم  سـرایـد  مـسـیـح  را </a:t>
            </a:r>
          </a:p>
        </p:txBody>
      </p:sp>
    </p:spTree>
    <p:extLst>
      <p:ext uri="{BB962C8B-B14F-4D97-AF65-F5344CB8AC3E}">
        <p14:creationId xmlns:p14="http://schemas.microsoft.com/office/powerpoint/2010/main" val="1534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44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پرستش 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شکرگزاری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دعــاهـــا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جـان  مـن  بـخوان  نـامـش  را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6322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</a:t>
            </a: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نـزدم  آیـد  تـرکـم 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نـکـنـد</a:t>
            </a:r>
            <a:endParaRPr lang="en-GB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پــادشــاه  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پــادشــاه</a:t>
            </a:r>
            <a:endParaRPr lang="fa-IR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 هـر مشکـلم  پـیـروز  می مـانـم</a:t>
            </a:r>
            <a:r>
              <a:rPr lang="en-GB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بــا ایـمـان   بــا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ایـمـان</a:t>
            </a:r>
            <a:endParaRPr lang="fa-IR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9362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شـادی  حـمـدت  می گـویم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سـرایــم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سـرایــم  (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۲)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هَــه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هـللویاه    هَــه هـللویاه </a:t>
            </a:r>
          </a:p>
        </p:txBody>
      </p:sp>
    </p:spTree>
    <p:extLst>
      <p:ext uri="{BB962C8B-B14F-4D97-AF65-F5344CB8AC3E}">
        <p14:creationId xmlns:p14="http://schemas.microsoft.com/office/powerpoint/2010/main" val="3104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105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9</cp:revision>
  <dcterms:created xsi:type="dcterms:W3CDTF">2018-08-21T20:47:49Z</dcterms:created>
  <dcterms:modified xsi:type="dcterms:W3CDTF">2019-12-10T23:18:32Z</dcterms:modified>
</cp:coreProperties>
</file>