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41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222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15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85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76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016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96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98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0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156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850FB-9056-45B7-AC1E-B387627EBDF8}" type="datetimeFigureOut">
              <a:rPr lang="en-GB" smtClean="0"/>
              <a:t>10/12/2019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3FABE-6B98-4C5A-AE68-9E7E1C02D7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39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3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439376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en-GB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تـقـدیم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نـمـایـم  قـلـبم  را </a:t>
            </a:r>
          </a:p>
          <a:p>
            <a:pPr algn="ctr" rtl="1">
              <a:lnSpc>
                <a:spcPct val="20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تـسلـیمـت کـنـم  جـانم  را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30914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24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هـرآنـچـه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کـه تـو خـواهی </a:t>
            </a:r>
            <a:endParaRPr lang="en-GB" sz="6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انجام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  اراده ات در من 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تـسـلـیمـت کـنم  جـانم  را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5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20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22</Words>
  <Application>Microsoft Office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3</cp:revision>
  <dcterms:created xsi:type="dcterms:W3CDTF">2018-08-22T17:58:41Z</dcterms:created>
  <dcterms:modified xsi:type="dcterms:W3CDTF">2019-12-10T22:42:43Z</dcterms:modified>
</cp:coreProperties>
</file>