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6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19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7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14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8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3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7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3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9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1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A99E-C838-4177-8F91-5B1199E97360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0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56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5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وقـتی  خــداونــد</a:t>
            </a:r>
            <a:endParaRPr lang="en-GB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 را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آزاد 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کــرد</a:t>
            </a:r>
            <a:endParaRPr lang="en-GB" sz="6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فـکـر کـردیـم</a:t>
            </a:r>
            <a:r>
              <a:rPr lang="en-GB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کـه 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خـوابـیم </a:t>
            </a:r>
          </a:p>
        </p:txBody>
      </p:sp>
    </p:spTree>
    <p:extLst>
      <p:ext uri="{BB962C8B-B14F-4D97-AF65-F5344CB8AC3E}">
        <p14:creationId xmlns:p14="http://schemas.microsoft.com/office/powerpoint/2010/main" val="12717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0320" y="365760"/>
            <a:ext cx="96621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a-IR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 </a:t>
            </a: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خـنـده  پـر</a:t>
            </a:r>
            <a:r>
              <a:rPr lang="en-GB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شـد </a:t>
            </a:r>
            <a:endParaRPr lang="en-GB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لـبـهـایـمـان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ســرود 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شــادی</a:t>
            </a:r>
            <a:endParaRPr lang="fa-IR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707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میان قوم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گوییم خداوند کارهای عظیم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کرده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آری او کارهای عظیم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کرده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ما شادمانـیم</a:t>
            </a:r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8530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نـای  نـانـانـای...</a:t>
            </a:r>
            <a:endParaRPr lang="en-US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هـرکـه  می </a:t>
            </a: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کـارد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گـریـان  بـا   اشـکـهـا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درو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خـواهـد </a:t>
            </a:r>
            <a:r>
              <a:rPr lang="en-GB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کـرد</a:t>
            </a:r>
            <a:r>
              <a:rPr lang="en-GB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 </a:t>
            </a: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شـادی</a:t>
            </a:r>
          </a:p>
        </p:txBody>
      </p:sp>
    </p:spTree>
    <p:extLst>
      <p:ext uri="{BB962C8B-B14F-4D97-AF65-F5344CB8AC3E}">
        <p14:creationId xmlns:p14="http://schemas.microsoft.com/office/powerpoint/2010/main" val="37552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 </a:t>
            </a: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بــاز آیـد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بـافـه در دســت </a:t>
            </a: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</a:t>
            </a:r>
            <a:r>
              <a:rPr lang="en-GB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فـریـادهــای</a:t>
            </a:r>
            <a:r>
              <a:rPr lang="en-GB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شـادمـانـی</a:t>
            </a:r>
            <a:endParaRPr lang="fa-IR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68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5707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پس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میان قوم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گوییم خداوند کارهای عظیم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کرده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آری او کارهای عظیم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کرده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 ما شادمانـیم</a:t>
            </a:r>
            <a:r>
              <a:rPr lang="fa-IR" sz="2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8530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نـای  نـانـانـای...</a:t>
            </a:r>
            <a:endParaRPr lang="en-US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85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7</cp:revision>
  <dcterms:created xsi:type="dcterms:W3CDTF">2018-08-19T16:46:38Z</dcterms:created>
  <dcterms:modified xsi:type="dcterms:W3CDTF">2019-12-10T21:51:33Z</dcterms:modified>
</cp:coreProperties>
</file>