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26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19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07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14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8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3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97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3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79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13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BA99E-C838-4177-8F91-5B1199E97360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FF80E-A20A-4610-9525-72A777394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90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56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51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وقـتی  خــداونــد</a:t>
            </a:r>
            <a:endParaRPr lang="en-GB" sz="6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ما را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آزاد 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کــرد</a:t>
            </a:r>
            <a:endParaRPr lang="en-GB" sz="68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فـکـر کـردیـم</a:t>
            </a:r>
            <a:r>
              <a:rPr lang="en-GB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کـه 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خـوابـیم </a:t>
            </a:r>
          </a:p>
        </p:txBody>
      </p:sp>
    </p:spTree>
    <p:extLst>
      <p:ext uri="{BB962C8B-B14F-4D97-AF65-F5344CB8AC3E}">
        <p14:creationId xmlns:p14="http://schemas.microsoft.com/office/powerpoint/2010/main" val="12717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0320" y="365760"/>
            <a:ext cx="966215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fa-IR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 </a:t>
            </a: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خـنـده  پـر</a:t>
            </a:r>
            <a:r>
              <a:rPr lang="en-GB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شـد </a:t>
            </a:r>
            <a:endParaRPr lang="en-GB" sz="6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لـبـهـایـمـان 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 ســرود 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شــادی</a:t>
            </a:r>
            <a:endParaRPr lang="fa-IR" sz="6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98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707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پس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میان قوم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گوییم خداوند کارهای عظیم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کرده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آری او کارهای عظیم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کرده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ما شادمانـیم</a:t>
            </a:r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01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28530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نـای  نـانـانـای...</a:t>
            </a:r>
            <a:endParaRPr lang="en-US" sz="6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0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هـرکـه  می </a:t>
            </a: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کـارد 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گـریـان  بـا   اشـکـهـا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درو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خـواهـد </a:t>
            </a:r>
            <a:r>
              <a:rPr lang="en-GB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کـرد</a:t>
            </a:r>
            <a:r>
              <a:rPr lang="en-GB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  </a:t>
            </a: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شـادی</a:t>
            </a:r>
          </a:p>
        </p:txBody>
      </p:sp>
    </p:spTree>
    <p:extLst>
      <p:ext uri="{BB962C8B-B14F-4D97-AF65-F5344CB8AC3E}">
        <p14:creationId xmlns:p14="http://schemas.microsoft.com/office/powerpoint/2010/main" val="375522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 </a:t>
            </a: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بــاز آیـد 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بـافـه در دســت </a:t>
            </a:r>
          </a:p>
          <a:p>
            <a:pPr algn="ctr" rtl="1">
              <a:lnSpc>
                <a:spcPct val="150000"/>
              </a:lnSpc>
            </a:pP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بـا </a:t>
            </a:r>
            <a:r>
              <a:rPr lang="en-GB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فـریـادهــای</a:t>
            </a:r>
            <a:r>
              <a:rPr lang="en-GB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8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شـادمـانـی</a:t>
            </a:r>
            <a:endParaRPr lang="fa-IR" sz="6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6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5707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پس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میان قوم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ها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گوییم خداوند کارهای عظیم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کرده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آری او کارهای عظیم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کرده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1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a-IR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ما شادمانـیم</a:t>
            </a:r>
            <a:r>
              <a:rPr lang="fa-IR" sz="2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285308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نـای  نـانـانـای...</a:t>
            </a:r>
            <a:endParaRPr lang="en-US" sz="6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4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85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7</cp:revision>
  <dcterms:created xsi:type="dcterms:W3CDTF">2018-08-19T16:46:38Z</dcterms:created>
  <dcterms:modified xsi:type="dcterms:W3CDTF">2019-12-10T21:51:33Z</dcterms:modified>
</cp:coreProperties>
</file>