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50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3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68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6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8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8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40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97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7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9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5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2DEC-BE6A-4DD0-B6D0-4E86F97588AA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3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1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7445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سـخـن بگـو از عـمق هـای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وجـود خـود تـو بـا مـا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۲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5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69331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بریز آتش آسمانی را تو بر ما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بریز بریز آتش آسمانی را تو بر ما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2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89364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بـنــا  نــمـا  نـمـونـه ی 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آســمــان  را  بــر  زمـیـن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۲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96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69331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بریز آتش آسمانی را تو بر ما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بریز بریز آتش آسمانی را تو بر ما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8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89364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بـر  مـذبـح هـای  مـا  بـریـز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آتـــش  آســمــانــی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۲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57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69331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بریز آتش آسمانی را تو بر ما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بریز بریز آتش آسمانی را تو بر ما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54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79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2019-12-10T20:58:56Z</dcterms:created>
  <dcterms:modified xsi:type="dcterms:W3CDTF">2019-12-10T21:07:32Z</dcterms:modified>
</cp:coreProperties>
</file>