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71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79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94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69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95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90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82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72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03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51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96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8D4B-46BB-48D9-A316-BFE4BA0A4E65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1A29-C950-46E6-8099-D71EAED168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49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8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9093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شکر و سپاس از آن توست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حمد و جلال از آن توست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خــداونـــد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</p:txBody>
      </p:sp>
    </p:spTree>
    <p:extLst>
      <p:ext uri="{BB962C8B-B14F-4D97-AF65-F5344CB8AC3E}">
        <p14:creationId xmlns:p14="http://schemas.microsoft.com/office/powerpoint/2010/main" val="172641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9093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تو که بودی و هستی 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خــداونــد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الف و یا ، ابتدا و انتها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</p:txBody>
      </p:sp>
    </p:spTree>
    <p:extLst>
      <p:ext uri="{BB962C8B-B14F-4D97-AF65-F5344CB8AC3E}">
        <p14:creationId xmlns:p14="http://schemas.microsoft.com/office/powerpoint/2010/main" val="255221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60170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تسلیم توست این قلب و جان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ساکن گشتی در وجودم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خــداونـــد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</p:txBody>
      </p:sp>
    </p:spTree>
    <p:extLst>
      <p:ext uri="{BB962C8B-B14F-4D97-AF65-F5344CB8AC3E}">
        <p14:creationId xmlns:p14="http://schemas.microsoft.com/office/powerpoint/2010/main" val="256110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64940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روزی بود که مرا خریدی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جرم گناهانم را پرداخته ای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 به ابد ، تا به ابد</a:t>
            </a:r>
          </a:p>
        </p:txBody>
      </p:sp>
    </p:spTree>
    <p:extLst>
      <p:ext uri="{BB962C8B-B14F-4D97-AF65-F5344CB8AC3E}">
        <p14:creationId xmlns:p14="http://schemas.microsoft.com/office/powerpoint/2010/main" val="317558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6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2019-12-10T19:59:55Z</dcterms:created>
  <dcterms:modified xsi:type="dcterms:W3CDTF">2019-12-10T20:04:37Z</dcterms:modified>
</cp:coreProperties>
</file>