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5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9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5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2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4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0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90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FCB6-EE8D-45C9-A7FF-561FA89CF6E7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9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شبان اعظم گله ، خداوند عیسی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داماد پرجلال سماوی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 کــلـیـسـا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0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35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قوم خدا ، عروس عیسی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جامه ی عدالت بر تن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زیـنـتِ  تـقـوا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3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4470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اتـحاد ما با تو چه زیبا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یگانگیِ روح بـاشـد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سرلـوحه ی مـا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5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شبان اعظم گله ، خداوند عیسی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داماد پرجلال سماوی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 کــلـیـسـا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4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8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4470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عیسی عدالت ما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تو جذب کرده ما را 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کل دنیا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4470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اتـحاد ما با تو چه زیبا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صلیب و قیام تو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شعله بر دلهـا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8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شبان اعظم گله ، خداوند عیسی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داماد پرجلال سماوی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 کــلـیـسـا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6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4470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پدر از سما حاضر در هرجا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فرزندان تو گشته ایم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خـون عیسی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41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4470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اتـحاد ما با تو چه زیبا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بهر ما گمراهان کردی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فـرزنـدت  فـدا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1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3704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شبان اعظم گله ، خداوند عیسی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داماد پرجلال سماوی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 کــلـیـسـا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1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35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خدا ، عامل احیا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 بخشد لطف و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به کلیسا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16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35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اتحاد ما با تو چه زیبا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ساکن گشته ای ای قدوس</a:t>
            </a: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قـلـوب مـا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6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2019-12-09T23:49:56Z</dcterms:created>
  <dcterms:modified xsi:type="dcterms:W3CDTF">2019-12-09T23:57:25Z</dcterms:modified>
</cp:coreProperties>
</file>