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8" r:id="rId4"/>
    <p:sldId id="257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6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E6766-36E1-4E7A-A0F6-65362C3014CC}" type="datetimeFigureOut">
              <a:rPr lang="en-GB" smtClean="0"/>
              <a:t>09/12/2019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2E5EF-A94A-4967-81CC-3F50514F27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773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E6766-36E1-4E7A-A0F6-65362C3014CC}" type="datetimeFigureOut">
              <a:rPr lang="en-GB" smtClean="0"/>
              <a:t>09/12/2019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2E5EF-A94A-4967-81CC-3F50514F27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2958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E6766-36E1-4E7A-A0F6-65362C3014CC}" type="datetimeFigureOut">
              <a:rPr lang="en-GB" smtClean="0"/>
              <a:t>09/12/2019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2E5EF-A94A-4967-81CC-3F50514F27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852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E6766-36E1-4E7A-A0F6-65362C3014CC}" type="datetimeFigureOut">
              <a:rPr lang="en-GB" smtClean="0"/>
              <a:t>09/12/2019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2E5EF-A94A-4967-81CC-3F50514F27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6915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E6766-36E1-4E7A-A0F6-65362C3014CC}" type="datetimeFigureOut">
              <a:rPr lang="en-GB" smtClean="0"/>
              <a:t>09/12/2019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2E5EF-A94A-4967-81CC-3F50514F27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7716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E6766-36E1-4E7A-A0F6-65362C3014CC}" type="datetimeFigureOut">
              <a:rPr lang="en-GB" smtClean="0"/>
              <a:t>09/12/2019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2E5EF-A94A-4967-81CC-3F50514F27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477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E6766-36E1-4E7A-A0F6-65362C3014CC}" type="datetimeFigureOut">
              <a:rPr lang="en-GB" smtClean="0"/>
              <a:t>09/12/2019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2E5EF-A94A-4967-81CC-3F50514F27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2241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E6766-36E1-4E7A-A0F6-65362C3014CC}" type="datetimeFigureOut">
              <a:rPr lang="en-GB" smtClean="0"/>
              <a:t>09/12/2019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2E5EF-A94A-4967-81CC-3F50514F27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150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E6766-36E1-4E7A-A0F6-65362C3014CC}" type="datetimeFigureOut">
              <a:rPr lang="en-GB" smtClean="0"/>
              <a:t>09/12/2019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2E5EF-A94A-4967-81CC-3F50514F27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986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E6766-36E1-4E7A-A0F6-65362C3014CC}" type="datetimeFigureOut">
              <a:rPr lang="en-GB" smtClean="0"/>
              <a:t>09/12/2019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2E5EF-A94A-4967-81CC-3F50514F27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717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E6766-36E1-4E7A-A0F6-65362C3014CC}" type="datetimeFigureOut">
              <a:rPr lang="en-GB" smtClean="0"/>
              <a:t>09/12/2019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2E5EF-A94A-4967-81CC-3F50514F27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640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E6766-36E1-4E7A-A0F6-65362C3014CC}" type="datetimeFigureOut">
              <a:rPr lang="en-GB" smtClean="0"/>
              <a:t>09/12/2019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2E5EF-A94A-4967-81CC-3F50514F27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3140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7270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t">
            <a:normAutofit/>
          </a:bodyPr>
          <a:lstStyle/>
          <a:p>
            <a:pPr rtl="1">
              <a:lnSpc>
                <a:spcPct val="100000"/>
              </a:lnSpc>
            </a:pPr>
            <a:endParaRPr lang="en-GB" sz="6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چــون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روی قدوست را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بینم</a:t>
            </a:r>
            <a:endParaRPr lang="en-GB" sz="66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چـون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عشــق و مهـرت را بــنگرم 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حـضــــورت چـــون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تـــابـد</a:t>
            </a:r>
            <a:endParaRPr lang="en-GB" sz="66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آنـــگـه  تنــها 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تو  را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بــیـنــم </a:t>
            </a:r>
            <a:endParaRPr lang="fa-IR" sz="66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188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10274"/>
            <a:ext cx="12192000" cy="6868274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t">
            <a:normAutofit/>
          </a:bodyPr>
          <a:lstStyle/>
          <a:p>
            <a:pPr rtl="1">
              <a:lnSpc>
                <a:spcPct val="100000"/>
              </a:lnSpc>
            </a:pPr>
            <a:endParaRPr lang="en-GB" sz="6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 rtl="1">
              <a:lnSpc>
                <a:spcPct val="10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چـون تــنها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در تو شادی یافـته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ام</a:t>
            </a:r>
            <a:endParaRPr lang="en-GB" sz="66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 rtl="1">
              <a:lnSpc>
                <a:spcPct val="10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کنم تسلـیم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تو هر خواسـته ام </a:t>
            </a:r>
          </a:p>
          <a:p>
            <a:pPr rtl="1">
              <a:lnSpc>
                <a:spcPct val="100000"/>
              </a:lnSpc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حـضــــورت چـــون تـــابـد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0000"/>
              </a:lnSpc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آنـــگـه  تنــها  تو  را  بــیـنــم </a:t>
            </a:r>
          </a:p>
        </p:txBody>
      </p:sp>
    </p:spTree>
    <p:extLst>
      <p:ext uri="{BB962C8B-B14F-4D97-AF65-F5344CB8AC3E}">
        <p14:creationId xmlns:p14="http://schemas.microsoft.com/office/powerpoint/2010/main" val="1616587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 rtl="1">
              <a:lnSpc>
                <a:spcPct val="100000"/>
              </a:lnSpc>
              <a:buNone/>
            </a:pPr>
            <a:endParaRPr lang="en-GB" sz="6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 marL="0" indent="0" algn="ctr" rtl="1">
              <a:lnSpc>
                <a:spcPct val="100000"/>
              </a:lnSpc>
              <a:buNone/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ستایمت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،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ستایمت</a:t>
            </a:r>
            <a:endParaRPr lang="en-GB" sz="66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 marL="0" indent="0" algn="ctr" rtl="1">
              <a:lnSpc>
                <a:spcPct val="100000"/>
              </a:lnSpc>
              <a:buNone/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با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هر نفس عیسی ، ستایمت </a:t>
            </a:r>
          </a:p>
          <a:p>
            <a:pPr marL="0" indent="0" algn="ctr" rtl="1">
              <a:lnSpc>
                <a:spcPct val="100000"/>
              </a:lnSpc>
              <a:buNone/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ستایمت ،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ستایمت</a:t>
            </a:r>
            <a:endParaRPr lang="en-GB" sz="66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 marL="0" indent="0" algn="ctr" rtl="1">
              <a:lnSpc>
                <a:spcPct val="100000"/>
              </a:lnSpc>
              <a:buNone/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با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هر نفس عیسی ،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ستایمت</a:t>
            </a:r>
            <a:endParaRPr lang="fa-IR" sz="6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945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3832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58</Words>
  <Application>Microsoft Office PowerPoint</Application>
  <PresentationFormat>Widescreen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4</cp:revision>
  <dcterms:created xsi:type="dcterms:W3CDTF">2017-11-07T18:07:13Z</dcterms:created>
  <dcterms:modified xsi:type="dcterms:W3CDTF">2019-12-09T19:33:03Z</dcterms:modified>
</cp:coreProperties>
</file>