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73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5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91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1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7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24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5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98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71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4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E6766-36E1-4E7A-A0F6-65362C3014CC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14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2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00000"/>
              </a:lnSpc>
            </a:pP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چــون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روی قدوست را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بینم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چـون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عشــق و مهـرت را بــنگرم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حـضــــورت چـــون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تـــابـد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آنـــگـه  تنــها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 را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بــیـنــم 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18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0274"/>
            <a:ext cx="12192000" cy="686827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00000"/>
              </a:lnSpc>
            </a:pP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چـون تــنها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در تو شادی یافـته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ام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کنم تسلـیم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تو هر خواسـته ام </a:t>
            </a:r>
          </a:p>
          <a:p>
            <a:pPr rtl="1">
              <a:lnSpc>
                <a:spcPct val="10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حـضــــورت چـــون تـــابـد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آنـــگـه  تنــها  تو  را  بــیـنــم </a:t>
            </a:r>
          </a:p>
        </p:txBody>
      </p:sp>
    </p:spTree>
    <p:extLst>
      <p:ext uri="{BB962C8B-B14F-4D97-AF65-F5344CB8AC3E}">
        <p14:creationId xmlns:p14="http://schemas.microsoft.com/office/powerpoint/2010/main" val="1616587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ستایمت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ستایمت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هر نفس عیسی ، ستایمت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ستایمت 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ستایمت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هر نفس عیسی 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ستایمت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4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83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58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2017-11-07T18:07:13Z</dcterms:created>
  <dcterms:modified xsi:type="dcterms:W3CDTF">2019-12-09T19:33:03Z</dcterms:modified>
</cp:coreProperties>
</file>