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96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24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649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95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12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911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63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60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42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36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54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2ACB-D099-4B85-A31E-F202807FCFA4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09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7701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40417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80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پادشاه ، خداوند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هر زبانی نامت را سراید</a:t>
            </a:r>
          </a:p>
          <a:p>
            <a:pPr algn="ctr" rtl="1">
              <a:lnSpc>
                <a:spcPct val="150000"/>
              </a:lnSpc>
            </a:pPr>
            <a:r>
              <a:rPr lang="fa-IR" sz="80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</a:t>
            </a:r>
          </a:p>
        </p:txBody>
      </p:sp>
    </p:spTree>
    <p:extLst>
      <p:ext uri="{BB962C8B-B14F-4D97-AF65-F5344CB8AC3E}">
        <p14:creationId xmlns:p14="http://schemas.microsoft.com/office/powerpoint/2010/main" val="2297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61664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شایسته ی جلال و اکرام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تنها تویی خداوند ، عیسی</a:t>
            </a:r>
            <a:endParaRPr lang="fa-IR" sz="80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889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061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80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پدر سرمدی پادشاه جلال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خالق آسمان و زمین</a:t>
            </a:r>
          </a:p>
          <a:p>
            <a:pPr algn="ctr" rtl="1">
              <a:lnSpc>
                <a:spcPct val="150000"/>
              </a:lnSpc>
            </a:pPr>
            <a:r>
              <a:rPr lang="fa-IR" sz="80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خدای قدیر</a:t>
            </a:r>
          </a:p>
        </p:txBody>
      </p:sp>
    </p:spTree>
    <p:extLst>
      <p:ext uri="{BB962C8B-B14F-4D97-AF65-F5344CB8AC3E}">
        <p14:creationId xmlns:p14="http://schemas.microsoft.com/office/powerpoint/2010/main" val="3063463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6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بره ی تخت نشین ، منجی بینظیر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قلبهای ما مشتاق توست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پادشاه ، عیسی</a:t>
            </a:r>
            <a:endParaRPr lang="fa-IR" sz="80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251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61664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هر چشمی خواهد دید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جلالت را در آسمان</a:t>
            </a:r>
            <a:endParaRPr lang="fa-IR" sz="80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820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61664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پادشاه ، خداوند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هر زانویی نزدت خم گردد</a:t>
            </a:r>
            <a:endParaRPr lang="fa-IR" sz="80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439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40417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80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پادشاه ، خداوند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هر زبانی نامت را سراید</a:t>
            </a:r>
          </a:p>
          <a:p>
            <a:pPr algn="ctr" rtl="1">
              <a:lnSpc>
                <a:spcPct val="150000"/>
              </a:lnSpc>
            </a:pPr>
            <a:r>
              <a:rPr lang="fa-IR" sz="80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</a:t>
            </a:r>
          </a:p>
        </p:txBody>
      </p:sp>
    </p:spTree>
    <p:extLst>
      <p:ext uri="{BB962C8B-B14F-4D97-AF65-F5344CB8AC3E}">
        <p14:creationId xmlns:p14="http://schemas.microsoft.com/office/powerpoint/2010/main" val="2385182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31183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4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فروتن در حضورت ، مشتاق دیدارت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تمام وجود نامت</a:t>
            </a:r>
          </a:p>
          <a:p>
            <a:pPr algn="ctr" rtl="1">
              <a:lnSpc>
                <a:spcPct val="150000"/>
              </a:lnSpc>
            </a:pPr>
            <a:r>
              <a:rPr lang="fa-IR" sz="80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برافرازیم ، عیسی</a:t>
            </a:r>
          </a:p>
        </p:txBody>
      </p:sp>
    </p:spTree>
    <p:extLst>
      <p:ext uri="{BB962C8B-B14F-4D97-AF65-F5344CB8AC3E}">
        <p14:creationId xmlns:p14="http://schemas.microsoft.com/office/powerpoint/2010/main" val="1263688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61664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هر چشمی خواهد دید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جلالت را در آسمان</a:t>
            </a:r>
            <a:endParaRPr lang="fa-IR" sz="80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188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61664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پادشاه ، خداوند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هر زانویی نزدت خم گردد</a:t>
            </a:r>
            <a:endParaRPr lang="fa-IR" sz="80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369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Widescreen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2019-12-05T16:44:42Z</dcterms:created>
  <dcterms:modified xsi:type="dcterms:W3CDTF">2019-12-05T16:44:56Z</dcterms:modified>
</cp:coreProperties>
</file>