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758D-A1D2-47F9-B19B-0C53D5BCF658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2AE1-6A5A-464B-A740-5E8D436C8A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4619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758D-A1D2-47F9-B19B-0C53D5BCF658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2AE1-6A5A-464B-A740-5E8D436C8A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0351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758D-A1D2-47F9-B19B-0C53D5BCF658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2AE1-6A5A-464B-A740-5E8D436C8A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0483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758D-A1D2-47F9-B19B-0C53D5BCF658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2AE1-6A5A-464B-A740-5E8D436C8A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1209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758D-A1D2-47F9-B19B-0C53D5BCF658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2AE1-6A5A-464B-A740-5E8D436C8A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5688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758D-A1D2-47F9-B19B-0C53D5BCF658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2AE1-6A5A-464B-A740-5E8D436C8A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9364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758D-A1D2-47F9-B19B-0C53D5BCF658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2AE1-6A5A-464B-A740-5E8D436C8A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2881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758D-A1D2-47F9-B19B-0C53D5BCF658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2AE1-6A5A-464B-A740-5E8D436C8A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739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758D-A1D2-47F9-B19B-0C53D5BCF658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2AE1-6A5A-464B-A740-5E8D436C8A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461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758D-A1D2-47F9-B19B-0C53D5BCF658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2AE1-6A5A-464B-A740-5E8D436C8A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1934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758D-A1D2-47F9-B19B-0C53D5BCF658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2AE1-6A5A-464B-A740-5E8D436C8A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8216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8758D-A1D2-47F9-B19B-0C53D5BCF658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22AE1-6A5A-464B-A740-5E8D436C8A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621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1026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66281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6600" b="1" cap="none" spc="0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  <a:t>محبت خداوندم</a:t>
            </a:r>
          </a:p>
          <a:p>
            <a:pPr algn="ctr" rtl="1">
              <a:lnSpc>
                <a:spcPct val="150000"/>
              </a:lnSpc>
            </a:pPr>
            <a:r>
              <a:rPr lang="fa-IR" sz="6600" b="1" cap="none" spc="0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  <a:t>بس عظیم است و شیرین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  <a:t>محبت خداوندم بینظیر و دلنشین</a:t>
            </a:r>
            <a:endParaRPr lang="fa-IR" sz="6600" b="1" cap="none" spc="0" dirty="0" smtClean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757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95520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800" b="1" cap="none" spc="0" dirty="0" smtClean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</a:endParaRPr>
          </a:p>
          <a:p>
            <a:pPr algn="ctr" rtl="1"/>
            <a:r>
              <a:rPr lang="fa-IR" sz="7200" b="1" cap="none" spc="0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  <a:t>محبتش محبتش </a:t>
            </a:r>
          </a:p>
          <a:p>
            <a:pPr algn="ctr" rtl="1"/>
            <a:r>
              <a:rPr lang="fa-IR" sz="72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  <a:t>بخشد اُمید و حیات</a:t>
            </a:r>
          </a:p>
          <a:p>
            <a:pPr algn="ctr" rtl="1"/>
            <a:r>
              <a:rPr lang="fa-IR" sz="7200" b="1" cap="none" spc="0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  <a:t>محبتش محبتش</a:t>
            </a:r>
          </a:p>
          <a:p>
            <a:pPr algn="ctr" rtl="1"/>
            <a:r>
              <a:rPr lang="fa-IR" sz="72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  <a:t>دهد نوید نجات</a:t>
            </a:r>
            <a:endParaRPr lang="fa-IR" sz="7200" b="1" cap="none" spc="0" dirty="0" smtClean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0546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66281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6600" b="1" cap="none" spc="0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  <a:t>محبت خداوندم</a:t>
            </a:r>
          </a:p>
          <a:p>
            <a:pPr algn="ctr" rtl="1">
              <a:lnSpc>
                <a:spcPct val="150000"/>
              </a:lnSpc>
            </a:pPr>
            <a:r>
              <a:rPr lang="fa-IR" sz="6600" b="1" cap="none" spc="0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  <a:t>تبدیل کند جان ها را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  <a:t>بینم محبت خدا بر صلیب جلجتا</a:t>
            </a:r>
            <a:endParaRPr lang="fa-IR" sz="6600" b="1" cap="none" spc="0" dirty="0" smtClean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6860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95520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800" b="1" cap="none" spc="0" dirty="0" smtClean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</a:endParaRPr>
          </a:p>
          <a:p>
            <a:pPr algn="ctr" rtl="1"/>
            <a:r>
              <a:rPr lang="fa-IR" sz="7200" b="1" cap="none" spc="0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  <a:t>محبتش محبتش </a:t>
            </a:r>
          </a:p>
          <a:p>
            <a:pPr algn="ctr" rtl="1"/>
            <a:r>
              <a:rPr lang="fa-IR" sz="72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  <a:t>بخشد اُمید و حیات</a:t>
            </a:r>
          </a:p>
          <a:p>
            <a:pPr algn="ctr" rtl="1"/>
            <a:r>
              <a:rPr lang="fa-IR" sz="7200" b="1" cap="none" spc="0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  <a:t>محبتش محبتش</a:t>
            </a:r>
          </a:p>
          <a:p>
            <a:pPr algn="ctr" rtl="1"/>
            <a:r>
              <a:rPr lang="fa-IR" sz="72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  <a:t>دهد نوید نجات</a:t>
            </a:r>
            <a:endParaRPr lang="fa-IR" sz="7200" b="1" cap="none" spc="0" dirty="0" smtClean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07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66281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6600" b="1" cap="none" spc="0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  <a:t>محبت خداوندم</a:t>
            </a:r>
          </a:p>
          <a:p>
            <a:pPr algn="ctr" rtl="1">
              <a:lnSpc>
                <a:spcPct val="150000"/>
              </a:lnSpc>
            </a:pPr>
            <a:r>
              <a:rPr lang="fa-IR" sz="6600" b="1" cap="none" spc="0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  <a:t>چه پرجلال و زیبا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  <a:t>محبت خداوندم موجد صلح و صفا</a:t>
            </a:r>
            <a:endParaRPr lang="fa-IR" sz="6600" b="1" cap="none" spc="0" dirty="0" smtClean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177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95520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800" b="1" cap="none" spc="0" dirty="0" smtClean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</a:endParaRPr>
          </a:p>
          <a:p>
            <a:pPr algn="ctr" rtl="1"/>
            <a:r>
              <a:rPr lang="fa-IR" sz="7200" b="1" cap="none" spc="0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  <a:t>محبتش محبتش </a:t>
            </a:r>
          </a:p>
          <a:p>
            <a:pPr algn="ctr" rtl="1"/>
            <a:r>
              <a:rPr lang="fa-IR" sz="72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  <a:t>بخشد اُمید و حیات</a:t>
            </a:r>
          </a:p>
          <a:p>
            <a:pPr algn="ctr" rtl="1"/>
            <a:r>
              <a:rPr lang="fa-IR" sz="7200" b="1" cap="none" spc="0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  <a:t>محبتش محبتش</a:t>
            </a:r>
          </a:p>
          <a:p>
            <a:pPr algn="ctr" rtl="1"/>
            <a:r>
              <a:rPr lang="fa-IR" sz="72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  <a:t>دهد نوید نجات</a:t>
            </a:r>
            <a:endParaRPr lang="fa-IR" sz="7200" b="1" cap="none" spc="0" dirty="0" smtClean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1868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6149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1</cp:revision>
  <dcterms:created xsi:type="dcterms:W3CDTF">2019-12-02T21:29:22Z</dcterms:created>
  <dcterms:modified xsi:type="dcterms:W3CDTF">2019-12-02T21:29:46Z</dcterms:modified>
</cp:coreProperties>
</file>