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7" r:id="rId6"/>
    <p:sldId id="259" r:id="rId7"/>
    <p:sldId id="26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2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6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8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98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8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0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82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6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0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9BD3-804A-44F4-9D22-54D58CE1D8F1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2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شـکافـم آسـمـان را 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فـریاد هـللویاه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شـکافـم اقـیانوس هـا را 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تنها با یک فریاد در نام عیسی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هـمـوار شـویـد راهـهـا</a:t>
            </a:r>
          </a:p>
          <a:p>
            <a:pPr algn="ct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بــاز شـویـد دریـاهـا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آرام شـویـد طوفـان هـا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نــام عـیـسی (۲)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4476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شـکافـم نـا امـیدی هـا را</a:t>
            </a:r>
          </a:p>
          <a:p>
            <a:pPr algn="ct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فـریـاد هـللویـاه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شـکافـم طوفـان هـا را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تنها با یک فریاد در نام عیسی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هـمـوار شـویـد راهـهـا</a:t>
            </a:r>
          </a:p>
          <a:p>
            <a:pPr algn="ct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بــاز شـویـد دریـاهـا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آرام شـویـد طوفـان هـا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نــام عـیـسی (۲)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4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برای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سرود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محبت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خواند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پس می دانم در عیسی که هستم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4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تکرار ) 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هـمـوار شـویـد راهـهـا</a:t>
            </a:r>
          </a:p>
          <a:p>
            <a:pPr algn="ct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بــاز شـویـد دریـاهـا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آرام شـویـد طوفـان هـا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نــام عـیـسی (۲)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7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109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6</cp:revision>
  <dcterms:created xsi:type="dcterms:W3CDTF">2018-08-24T08:18:07Z</dcterms:created>
  <dcterms:modified xsi:type="dcterms:W3CDTF">2019-12-02T18:42:18Z</dcterms:modified>
</cp:coreProperties>
</file>