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0AF4-3D5E-43F1-A075-7DF44755A205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3797B-3E40-4D6D-BFA0-77CBA7B4A3A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997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0AF4-3D5E-43F1-A075-7DF44755A205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3797B-3E40-4D6D-BFA0-77CBA7B4A3A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7392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0AF4-3D5E-43F1-A075-7DF44755A205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3797B-3E40-4D6D-BFA0-77CBA7B4A3A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247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0AF4-3D5E-43F1-A075-7DF44755A205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3797B-3E40-4D6D-BFA0-77CBA7B4A3A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1153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0AF4-3D5E-43F1-A075-7DF44755A205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3797B-3E40-4D6D-BFA0-77CBA7B4A3A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3341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0AF4-3D5E-43F1-A075-7DF44755A205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3797B-3E40-4D6D-BFA0-77CBA7B4A3A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0677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0AF4-3D5E-43F1-A075-7DF44755A205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3797B-3E40-4D6D-BFA0-77CBA7B4A3A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830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0AF4-3D5E-43F1-A075-7DF44755A205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3797B-3E40-4D6D-BFA0-77CBA7B4A3A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2017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0AF4-3D5E-43F1-A075-7DF44755A205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3797B-3E40-4D6D-BFA0-77CBA7B4A3A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334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0AF4-3D5E-43F1-A075-7DF44755A205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3797B-3E40-4D6D-BFA0-77CBA7B4A3A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578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0AF4-3D5E-43F1-A075-7DF44755A205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3797B-3E40-4D6D-BFA0-77CBA7B4A3A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74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f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B0AF4-3D5E-43F1-A075-7DF44755A205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3797B-3E40-4D6D-BFA0-77CBA7B4A3A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065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4380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4387"/>
            <a:ext cx="12192000" cy="321100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رحیم بر جان من تویی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نورم تویی عشقم تویی</a:t>
            </a:r>
            <a:endParaRPr lang="en-US" sz="72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76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4387"/>
            <a:ext cx="12192000" cy="321100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فیضت شفا بخشید مرا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از مرگ رهانیدی مرا </a:t>
            </a:r>
            <a:endParaRPr lang="en-US" sz="72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724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4387"/>
            <a:ext cx="12192000" cy="321100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محبت تو ای خدا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معنی بخشید حیاتم را </a:t>
            </a:r>
            <a:endParaRPr lang="en-US" sz="72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267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7432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3015"/>
            <a:ext cx="12192000" cy="321100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مثل باران مثل باران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بریز روحت از آسِمان</a:t>
            </a:r>
            <a:endParaRPr lang="en-US" sz="72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370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3015"/>
            <a:ext cx="12192000" cy="321100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مثل باران مثل باران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سیرابم کن از آسِمان</a:t>
            </a:r>
            <a:endParaRPr lang="en-US" sz="72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138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33563"/>
            <a:ext cx="12192000" cy="321100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مثل باران مثل باران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لبریزم کن از آسِمان</a:t>
            </a:r>
            <a:endParaRPr lang="en-US" sz="72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006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4387"/>
            <a:ext cx="12192000" cy="321100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بشوی گناهان مرا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 القدس ای روح خدا</a:t>
            </a:r>
            <a:endParaRPr lang="en-US" sz="72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707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4387"/>
            <a:ext cx="12192000" cy="321100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 ای روح پاک خدا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حامی هستی بر جان ما</a:t>
            </a:r>
            <a:endParaRPr lang="en-US" sz="72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770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4387"/>
            <a:ext cx="12192000" cy="321100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درمان هر دردم تویی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نورم تویی ، عشقم عیسی</a:t>
            </a:r>
            <a:endParaRPr lang="en-US" sz="72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027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4387"/>
            <a:ext cx="12192000" cy="321100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عشقم عیسی ، عشقم عیسی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درمان هر دردم عیسی (۲)</a:t>
            </a:r>
            <a:endParaRPr lang="en-US" sz="72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990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4387"/>
            <a:ext cx="12192000" cy="321100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درمان هر درد منی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مرهم  زِ هر زخم منی</a:t>
            </a:r>
            <a:endParaRPr lang="en-US" sz="72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544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97</Words>
  <Application>Microsoft Office PowerPoint</Application>
  <PresentationFormat>Widescreen</PresentationFormat>
  <Paragraphs>22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2</cp:revision>
  <dcterms:created xsi:type="dcterms:W3CDTF">2019-12-02T14:57:42Z</dcterms:created>
  <dcterms:modified xsi:type="dcterms:W3CDTF">2019-12-02T14:59:17Z</dcterms:modified>
</cp:coreProperties>
</file>