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65" r:id="rId2"/>
    <p:sldId id="256" r:id="rId3"/>
    <p:sldId id="260" r:id="rId4"/>
    <p:sldId id="257" r:id="rId5"/>
    <p:sldId id="261" r:id="rId6"/>
    <p:sldId id="258" r:id="rId7"/>
    <p:sldId id="262" r:id="rId8"/>
    <p:sldId id="259" r:id="rId9"/>
    <p:sldId id="263" r:id="rId10"/>
    <p:sldId id="264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5866623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38202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25229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3372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4864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3196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6383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5648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16321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577546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5000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 Area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 Area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5000"/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7604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2454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1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endParaRPr lang="fa-IR" sz="10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6000" b="1" i="0" u="none" strike="noStrike" cap="none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از</a:t>
            </a:r>
            <a:r>
              <a:rPr lang="fa-IR" sz="6000" b="1" i="0" u="none" strike="noStrike" cap="none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i="0" u="none" strike="noStrike" cap="none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دو</a:t>
            </a:r>
            <a:r>
              <a:rPr lang="fa-IR" sz="6000" b="1" i="0" u="none" strike="noStrike" cap="none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لــوروســا</a:t>
            </a:r>
            <a:endParaRPr lang="fa-IR" sz="6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تــا </a:t>
            </a:r>
            <a:r>
              <a:rPr lang="ar-SA" sz="6000" b="1" i="0" u="none" strike="noStrike" cap="none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fa-IR" sz="6000" b="1" i="0" u="none" strike="noStrike" cap="none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جـلـجـتـا</a:t>
            </a:r>
            <a:r>
              <a:rPr lang="ar-SA" sz="6000" b="1" i="0" u="none" strike="noStrike" cap="none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endParaRPr sz="6000" b="1" i="0" u="none" strike="noStrike" cap="none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GB" sz="6000" b="1" i="0" u="none" strike="noStrike" cap="none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 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خـون</a:t>
            </a:r>
            <a:r>
              <a:rPr lang="fa-IR" sz="6000" b="1" i="0" u="none" strike="noStrike" cap="none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i="0" u="none" strike="noStrike" cap="none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i="0" u="none" strike="noStrike" cap="none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مى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چـکـیـد</a:t>
            </a:r>
            <a:endParaRPr lang="en-GB" sz="6000" b="1" i="0" u="none" strike="noStrike" cap="none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GB" sz="6000" b="1" i="0" u="none" strike="noStrike" cap="none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 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خـو</a:t>
            </a:r>
            <a:r>
              <a:rPr lang="ar-SA" sz="6000" b="1" i="0" u="none" strike="noStrike" cap="none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ن </a:t>
            </a:r>
            <a:r>
              <a:rPr lang="fa-IR" sz="6000" b="1" i="0" u="none" strike="noStrike" cap="none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شـاهـم</a:t>
            </a:r>
            <a:r>
              <a:rPr lang="ar-SA" sz="6000" b="1" i="0" u="none" strike="noStrike" cap="none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fa-IR" sz="6000" b="1" i="0" u="none" strike="noStrike" cap="none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عـیـسی</a:t>
            </a:r>
            <a:endParaRPr sz="6000" b="1" i="0" u="none" strike="noStrike" cap="none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algn="r" rtl="1">
              <a:lnSpc>
                <a:spcPct val="150000"/>
              </a:lnSpc>
              <a:buClr>
                <a:srgbClr val="FFFF00"/>
              </a:buClr>
              <a:buSzPct val="25000"/>
            </a:pPr>
            <a:r>
              <a:rPr lang="fa-IR" sz="1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fa-IR" sz="1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</a:p>
          <a:p>
            <a:pPr algn="r" rtl="1">
              <a:lnSpc>
                <a:spcPct val="150000"/>
              </a:lnSpc>
              <a:buClr>
                <a:srgbClr val="FFFF00"/>
              </a:buClr>
              <a:buSzPct val="25000"/>
            </a:pP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در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طـو</a:t>
            </a:r>
            <a:r>
              <a:rPr lang="ar-SA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لِ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راه </a:t>
            </a:r>
            <a:endParaRPr lang="fa-IR" sz="60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algn="r" rtl="1">
              <a:lnSpc>
                <a:spcPct val="150000"/>
              </a:lnSpc>
              <a:buClr>
                <a:srgbClr val="FFFF00"/>
              </a:buClr>
              <a:buSzPct val="25000"/>
            </a:pPr>
            <a:r>
              <a:rPr lang="fa-IR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کـشـیـد </a:t>
            </a:r>
            <a:r>
              <a:rPr lang="ar-SA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دردِ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گـنـاه</a:t>
            </a:r>
            <a:endParaRPr lang="ar-SA" sz="6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algn="r" rtl="1">
              <a:lnSpc>
                <a:spcPct val="150000"/>
              </a:lnSpc>
              <a:buClr>
                <a:srgbClr val="FFFF00"/>
              </a:buClr>
              <a:buSzPct val="25000"/>
            </a:pP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  </a:t>
            </a:r>
            <a:r>
              <a:rPr lang="ar-SA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اين مَرد </a:t>
            </a:r>
            <a:r>
              <a:rPr lang="ar-SA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، </a:t>
            </a:r>
            <a:r>
              <a:rPr lang="ar-SA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دردآشِـناست</a:t>
            </a:r>
            <a:endParaRPr lang="ar-SA" sz="6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algn="r" rtl="1">
              <a:lnSpc>
                <a:spcPct val="150000"/>
              </a:lnSpc>
              <a:buClr>
                <a:srgbClr val="FFFF00"/>
              </a:buClr>
              <a:buSzPct val="25000"/>
            </a:pP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  </a:t>
            </a:r>
            <a:r>
              <a:rPr lang="ar-SA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نام </a:t>
            </a:r>
            <a:r>
              <a:rPr lang="ar-SA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شاه من عيساست</a:t>
            </a:r>
          </a:p>
        </p:txBody>
      </p:sp>
    </p:spTree>
    <p:extLst>
      <p:ext uri="{BB962C8B-B14F-4D97-AF65-F5344CB8AC3E}">
        <p14:creationId xmlns:p14="http://schemas.microsoft.com/office/powerpoint/2010/main" val="2435216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1" y="20548"/>
            <a:ext cx="12192000" cy="6837452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en-GB" sz="10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  </a:t>
            </a:r>
            <a:r>
              <a:rPr lang="ar-SA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با </a:t>
            </a:r>
            <a:r>
              <a:rPr lang="ar-SA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عشق مصلوب شد</a:t>
            </a:r>
            <a:endParaRPr lang="en-GB" sz="6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  </a:t>
            </a:r>
            <a:r>
              <a:rPr lang="ar-SA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تَــنِ </a:t>
            </a:r>
            <a:r>
              <a:rPr lang="ar-SA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او كوفته شد </a:t>
            </a:r>
            <a:endParaRPr sz="6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لـِـه گـشـت </a:t>
            </a:r>
            <a:r>
              <a:rPr lang="ar-SA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زير </a:t>
            </a:r>
            <a:r>
              <a:rPr lang="ar-SA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درد</a:t>
            </a:r>
            <a:endParaRPr lang="en-GB" sz="6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  </a:t>
            </a:r>
            <a:r>
              <a:rPr lang="ar-SA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با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آه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تنيده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شد </a:t>
            </a:r>
            <a:endParaRPr lang="ar-SA" sz="6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1" y="-10274"/>
            <a:ext cx="12192000" cy="6868274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en-GB" sz="1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  </a:t>
            </a:r>
            <a:r>
              <a:rPr lang="ar-SA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اين </a:t>
            </a:r>
            <a:r>
              <a:rPr lang="ar-SA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عشق خون بهاست </a:t>
            </a:r>
            <a:endParaRPr lang="en-GB" sz="6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  </a:t>
            </a:r>
            <a:r>
              <a:rPr lang="ar-SA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اين خون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48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،</a:t>
            </a:r>
            <a:r>
              <a:rPr lang="ar-SA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گرانبهاست</a:t>
            </a: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  </a:t>
            </a:r>
            <a:r>
              <a:rPr lang="ar-SA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اين </a:t>
            </a:r>
            <a:r>
              <a:rPr lang="ar-SA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نيست پايانِ كار او</a:t>
            </a:r>
            <a:endParaRPr lang="en-GB" sz="6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گــوش </a:t>
            </a:r>
            <a:r>
              <a:rPr lang="ar-SA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کــن </a:t>
            </a:r>
            <a:r>
              <a:rPr lang="ar-SA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1648895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0" y="20548"/>
            <a:ext cx="12191999" cy="6837452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fa-IR" sz="10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بـر </a:t>
            </a:r>
            <a:r>
              <a:rPr lang="ar-SA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تـرس </a:t>
            </a:r>
            <a:r>
              <a:rPr lang="ar-SA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از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مـرگ</a:t>
            </a:r>
            <a:r>
              <a:rPr lang="ar-SA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endParaRPr lang="fa-IR" sz="6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پـیـروز  شـد  آخـر</a:t>
            </a:r>
            <a:endParaRPr sz="6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بـه  جـای  من  نـوشـیـد</a:t>
            </a:r>
            <a:endParaRPr lang="fa-IR" sz="6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پـیـالـه ی  خـشـم  پـدر</a:t>
            </a:r>
            <a:endParaRPr lang="ar-SA" sz="6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0" y="-20548"/>
            <a:ext cx="12191999" cy="6878548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fa-IR" sz="1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رفـت  درونِ  قـبـر</a:t>
            </a:r>
            <a:r>
              <a:rPr lang="ar-SA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endParaRPr lang="fa-IR" sz="6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امـا  آنـجـا  نـمـانـد</a:t>
            </a:r>
            <a:endParaRPr lang="ar-SA" sz="6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بـرخـاسـت  روز  سـوم</a:t>
            </a:r>
            <a:endParaRPr lang="fa-IR" sz="6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تـا  ابـد  مـیـان  مـاسـت</a:t>
            </a:r>
            <a:endParaRPr lang="ar-SA" sz="6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76952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0" y="10274"/>
            <a:ext cx="12192000" cy="6847726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1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یـک  روز  آوایـش</a:t>
            </a:r>
            <a:endParaRPr lang="fa-IR" sz="6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عـاشـق  کـرد  مـرا</a:t>
            </a:r>
            <a:endParaRPr sz="6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از  این  عـشق  در  بـندم</a:t>
            </a:r>
            <a:endParaRPr lang="fa-IR" sz="6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در  این  بـنـد  آزادم</a:t>
            </a:r>
            <a:endParaRPr lang="ar-SA" sz="6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fa-IR" sz="10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endParaRPr lang="fa-IR" sz="10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54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او </a:t>
            </a:r>
            <a:r>
              <a:rPr lang="fa-IR" sz="54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گـفـت  هـر  روزه</a:t>
            </a: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fa-IR" sz="54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بــردار  صـلـیبـت  را</a:t>
            </a:r>
            <a:endParaRPr lang="ar-SA" sz="54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fa-IR" sz="54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ایـن  اسـت  مـسـیـر  مـن</a:t>
            </a:r>
            <a:endParaRPr lang="fa-IR" sz="54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fa-IR" sz="54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هـر  روز  بـه  جـلـجـتـا</a:t>
            </a:r>
            <a:endParaRPr lang="ar-SA" sz="54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lumMod val="75000"/>
                    <a:lumOff val="2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00000"/>
              </a:lnSpc>
              <a:buClr>
                <a:srgbClr val="FFFF00"/>
              </a:buClr>
              <a:buSzPct val="25000"/>
              <a:buNone/>
            </a:pPr>
            <a:r>
              <a:rPr lang="en-GB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 </a:t>
            </a:r>
            <a:r>
              <a:rPr lang="ar-SA" sz="54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چون </a:t>
            </a:r>
            <a:r>
              <a:rPr lang="ar-SA" sz="54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75000"/>
                      <a:lumOff val="2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شاه من عيساست </a:t>
            </a:r>
          </a:p>
        </p:txBody>
      </p:sp>
    </p:spTree>
    <p:extLst>
      <p:ext uri="{BB962C8B-B14F-4D97-AF65-F5344CB8AC3E}">
        <p14:creationId xmlns:p14="http://schemas.microsoft.com/office/powerpoint/2010/main" val="3761163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157</Words>
  <Application>Microsoft Office PowerPoint</Application>
  <PresentationFormat>Widescreen</PresentationFormat>
  <Paragraphs>42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</cp:lastModifiedBy>
  <cp:revision>12</cp:revision>
  <dcterms:modified xsi:type="dcterms:W3CDTF">2019-11-11T19:00:42Z</dcterms:modified>
</cp:coreProperties>
</file>