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9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4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5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7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0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3803-05B6-45F5-9560-784C19FB9C3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6640" y="243840"/>
            <a:ext cx="10058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endParaRPr lang="fa-IR" sz="2800" b="1" i="1" cap="none" spc="0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41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نه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که در بوته ی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آتش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که در ابری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غلیظ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بلکه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عهدت در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عیسی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روحت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را در من بریز 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بگذار پر گردم  زِ  روحت</a:t>
            </a:r>
            <a:endParaRPr lang="en-GB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با آتش و غیرتت</a:t>
            </a:r>
            <a:endParaRPr lang="en-GB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شوم شاهدی امین</a:t>
            </a:r>
            <a:endParaRPr lang="en-GB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پر  زِ  فیض و حکمتت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6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میخواهم زیبایی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رویت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را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بینم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کن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کن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شاهم عیسی </a:t>
            </a: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جلالت را ببینم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کن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کن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5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6640" y="243840"/>
            <a:ext cx="10058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endParaRPr lang="fa-IR" sz="2800" b="1" i="1" cap="none" spc="0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22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9364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پی قدم های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نزدیک تر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ببر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نه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بر در خانه ی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بلکه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عمیق تر ببر 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2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دستم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دستان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توست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از صحن ها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بگذرم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چه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عجیب و حیرت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زاست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، در قدست زانو زنم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شنوم ستایش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فریاد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شوق و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سرور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اما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جلوتر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خوان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به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حضوری پر  ز نور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خواهم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جلالت را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بینم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از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پس پرده ی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قدس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با خون بره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آیم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که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شد قربانی نخست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1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میخواهم زیبایی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رویت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را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بینم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کن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کن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7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شاهم عیسی </a:t>
            </a: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جلالت را ببینم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کن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ملاقات کن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8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روی تو بر من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تابد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درک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کنم ناپاک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لبم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تقدیس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کن با آتش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که پیغامت دهم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8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چشمان 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جانم  را 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بگشا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مانند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حـزقـیال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بـیـنم 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آن  شکوه  </a:t>
            </a:r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آسمان</a:t>
            </a:r>
            <a:endParaRPr lang="en-GB" sz="68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پرستشی  </a:t>
            </a:r>
            <a:r>
              <a:rPr lang="fa-IR" sz="6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پـرجلال</a:t>
            </a:r>
            <a:endParaRPr lang="en-US" sz="6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0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191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5</cp:revision>
  <dcterms:created xsi:type="dcterms:W3CDTF">2018-08-23T23:41:27Z</dcterms:created>
  <dcterms:modified xsi:type="dcterms:W3CDTF">2019-11-15T13:40:01Z</dcterms:modified>
</cp:coreProperties>
</file>