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  <p:embeddedFont>
      <p:font typeface="XB Zar" panose="02000506090000020003" pitchFamily="2" charset="-78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04596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093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8966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1388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2786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05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81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20548"/>
            <a:ext cx="12192000" cy="6837452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sz="20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چون </a:t>
            </a:r>
            <a:r>
              <a:rPr lang="fa-IR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ریزد</a:t>
            </a:r>
            <a:r>
              <a:rPr lang="fa-IR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باران</a:t>
            </a:r>
            <a:r>
              <a:rPr lang="fa-IR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روح </a:t>
            </a:r>
            <a:r>
              <a:rPr lang="fa-IR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تو</a:t>
            </a:r>
            <a:endParaRPr lang="fa-IR" sz="66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sz="105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بــر  </a:t>
            </a:r>
            <a:r>
              <a:rPr lang="fa-IR" sz="66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کــویــر </a:t>
            </a: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قــلــبـم</a:t>
            </a:r>
          </a:p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ar-SA" sz="1050" b="1" i="0" u="none" strike="noStrike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6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بـیـابـان </a:t>
            </a:r>
            <a:r>
              <a:rPr lang="fa-IR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هـا </a:t>
            </a: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بـوسـتـان </a:t>
            </a: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می </a:t>
            </a:r>
            <a:r>
              <a:rPr lang="ar-SA" sz="66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گردد</a:t>
            </a:r>
            <a:endParaRPr lang="fa-IR" sz="66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105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endParaRPr lang="fa-IR" sz="105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66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بـا  لـمـس  روحـت</a:t>
            </a:r>
            <a:endParaRPr lang="ar-SA" sz="66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2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شـفـایـی </a:t>
            </a:r>
            <a:r>
              <a:rPr lang="ar-SA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تـازه  </a:t>
            </a:r>
            <a:r>
              <a:rPr lang="ar-SA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بـخـشـد</a:t>
            </a:r>
            <a:r>
              <a:rPr lang="ar-SA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105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جـانـم  را  سـیـر  گـردانـد</a:t>
            </a: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endParaRPr lang="ar-SA" sz="105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ســرودی  تـازه  نـهـد</a:t>
            </a: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105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بــر  لــب هـای  تـرسـانـم</a:t>
            </a:r>
            <a:endParaRPr lang="ar-SA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767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2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ar-SA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آزاد</a:t>
            </a: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یـم</a:t>
            </a:r>
            <a:r>
              <a:rPr lang="ar-SA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بـا  لـمـس </a:t>
            </a:r>
            <a:r>
              <a:rPr lang="ar-SA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او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105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پـیـروزیـم  در  نـام  او</a:t>
            </a: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endParaRPr lang="ar-SA" sz="105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بـیـابـان  بـوسـتـان  شود</a:t>
            </a: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105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بــوستـان  هـا  جــنـگـل  شود</a:t>
            </a:r>
            <a:endParaRPr lang="ar-SA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629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427764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49</Words>
  <Application>Microsoft Office PowerPoint</Application>
  <PresentationFormat>Widescreen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XB Zar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5</cp:revision>
  <dcterms:modified xsi:type="dcterms:W3CDTF">2019-11-11T18:45:44Z</dcterms:modified>
</cp:coreProperties>
</file>