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5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53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69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65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18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0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6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60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18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4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7C5E-EE60-42D2-9866-679B2E706D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FDDE-3430-4FEE-89F8-12EA6B0BA0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0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5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760592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حاضر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است  خداوند</a:t>
            </a:r>
            <a:endParaRPr lang="fa-IR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en-GB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خواهد که 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را</a:t>
            </a:r>
            <a:endParaRPr lang="en-GB" sz="8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en-GB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لـمس  کـند</a:t>
            </a:r>
            <a:endParaRPr lang="en-GB" sz="8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66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5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66018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خواهد لمـست کند </a:t>
            </a: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 آرامی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بخشد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قلب  خود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 رویش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بگـشا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 تو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بگـشا</a:t>
            </a:r>
            <a:endParaRPr lang="en-GB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50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65556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خواهد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لمست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کند </a:t>
            </a: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 آرامی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بخشد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قلب خود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رویش</a:t>
            </a:r>
            <a:endParaRPr lang="en-GB" sz="7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بگـشا</a:t>
            </a:r>
            <a:endParaRPr lang="en-US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84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821763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حاضرم  خداوند </a:t>
            </a:r>
            <a:endParaRPr lang="fa-IR" sz="8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8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</a:t>
            </a:r>
            <a:r>
              <a:rPr lang="fa-IR" sz="8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خواهم که  مرا </a:t>
            </a:r>
            <a:endParaRPr lang="fa-IR" sz="8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8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لـمـس کـنـی</a:t>
            </a:r>
            <a:endParaRPr lang="en-GB" sz="8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8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71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817146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حضورت  خداوند 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خود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تقدیم  نمایم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ستایم  نامت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 عـیسی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ای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عـیسی</a:t>
            </a:r>
            <a:endParaRPr lang="en-GB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56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29439" cy="65556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حضورت  خداوند 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خود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تقدیم  نمایم</a:t>
            </a:r>
            <a:endParaRPr lang="fa-IR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GB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ستایم  نامت  </a:t>
            </a:r>
            <a:r>
              <a:rPr lang="fa-IR" sz="7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</a:p>
          <a:p>
            <a:pPr algn="r" rtl="1">
              <a:lnSpc>
                <a:spcPct val="150000"/>
              </a:lnSpc>
            </a:pPr>
            <a:r>
              <a:rPr lang="en-GB" sz="70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 </a:t>
            </a:r>
            <a:r>
              <a:rPr lang="fa-IR" sz="7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عـیسی</a:t>
            </a:r>
            <a:endParaRPr lang="en-US" sz="7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6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2019-08-28T22:14:32Z</dcterms:created>
  <dcterms:modified xsi:type="dcterms:W3CDTF">2019-11-05T23:00:59Z</dcterms:modified>
</cp:coreProperties>
</file>